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jG7jh20scxalsvmoezjgxJzciA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0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Photo 3">
  <p:cSld name="Title, Photo 3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365760" y="411480"/>
            <a:ext cx="4654296" cy="3739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365760" y="4873752"/>
            <a:ext cx="4206240" cy="13807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8" name="Google Shape;18;p7"/>
          <p:cNvPicPr preferRelativeResize="0"/>
          <p:nvPr>
            <p:ph idx="2" type="pic"/>
          </p:nvPr>
        </p:nvPicPr>
        <p:blipFill/>
        <p:spPr>
          <a:xfrm>
            <a:off x="5596128" y="0"/>
            <a:ext cx="6595872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9" name="Google Shape;19;p7"/>
          <p:cNvSpPr txBox="1"/>
          <p:nvPr>
            <p:ph idx="10" type="dt"/>
          </p:nvPr>
        </p:nvSpPr>
        <p:spPr>
          <a:xfrm>
            <a:off x="137160" y="6453002"/>
            <a:ext cx="195177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1" type="ftr"/>
          </p:nvPr>
        </p:nvSpPr>
        <p:spPr>
          <a:xfrm>
            <a:off x="2088937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4844578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 Header 2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ctrTitle"/>
          </p:nvPr>
        </p:nvSpPr>
        <p:spPr>
          <a:xfrm>
            <a:off x="274320" y="1801368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400"/>
              <a:buFont typeface="Arial"/>
              <a:buNone/>
              <a:defRPr sz="7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subTitle"/>
          </p:nvPr>
        </p:nvSpPr>
        <p:spPr>
          <a:xfrm>
            <a:off x="265176" y="484632"/>
            <a:ext cx="77724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6" name="Google Shape;76;p1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612647" y="664108"/>
            <a:ext cx="8467558" cy="15544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612647" y="2333860"/>
            <a:ext cx="8467558" cy="3689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  <a:defRPr sz="2400"/>
            </a:lvl1pPr>
            <a:lvl2pPr indent="-355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 sz="2000"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  <a:defRPr sz="1800"/>
            </a:lvl3pPr>
            <a:lvl4pPr indent="-3302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eriod"/>
              <a:defRPr sz="1600"/>
            </a:lvl4pPr>
            <a:lvl5pPr indent="-3175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Photo">
  <p:cSld name="Agenda Photo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6858000" y="1161288"/>
            <a:ext cx="466344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7" name="Google Shape;87;p18"/>
          <p:cNvPicPr preferRelativeResize="0"/>
          <p:nvPr>
            <p:ph idx="2" type="pic"/>
          </p:nvPr>
        </p:nvPicPr>
        <p:blipFill/>
        <p:spPr>
          <a:xfrm>
            <a:off x="0" y="0"/>
            <a:ext cx="6099048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6858000" y="2825496"/>
            <a:ext cx="4663440" cy="3337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 sz="2000"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  <a:defRPr sz="1800"/>
            </a:lvl2pPr>
            <a:lvl3pPr indent="-3302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eriod"/>
              <a:defRPr sz="1600"/>
            </a:lvl3pPr>
            <a:lvl4pPr indent="-3175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  <a:defRPr sz="1400"/>
            </a:lvl4pPr>
            <a:lvl5pPr indent="-3048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857999" y="6453002"/>
            <a:ext cx="199668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1 (Max)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137159" y="151598"/>
            <a:ext cx="11924209" cy="5281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137159" y="776036"/>
            <a:ext cx="11924209" cy="5676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Only (Max)">
  <p:cSld name="Content Only (Max)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841248" y="-1325880"/>
            <a:ext cx="1051560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137159" y="367091"/>
            <a:ext cx="11924209" cy="6123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1">
  <p:cSld name="Title, Content 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2">
  <p:cSld name="Title, Content 2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1028347" y="2385975"/>
            <a:ext cx="4325112" cy="2454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3">
  <p:cSld name="Title, Content 3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1028347" y="2258568"/>
            <a:ext cx="3813048" cy="3557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5519738" y="2254250"/>
            <a:ext cx="4956175" cy="35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4">
  <p:cSld name="Title, Content 4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614678" y="1537853"/>
            <a:ext cx="4145582" cy="463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5519738" y="1538288"/>
            <a:ext cx="5681662" cy="4818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5">
  <p:cSld name="Title, Content 5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614677" y="877456"/>
            <a:ext cx="4142232" cy="49406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5522913" y="877456"/>
            <a:ext cx="6159500" cy="5390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5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8">
  <p:cSld name="Content Photo 8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/>
          <p:nvPr>
            <p:ph type="title"/>
          </p:nvPr>
        </p:nvSpPr>
        <p:spPr>
          <a:xfrm>
            <a:off x="612648" y="320040"/>
            <a:ext cx="4572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" type="body"/>
          </p:nvPr>
        </p:nvSpPr>
        <p:spPr>
          <a:xfrm>
            <a:off x="612774" y="1380744"/>
            <a:ext cx="457200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0" type="dt"/>
          </p:nvPr>
        </p:nvSpPr>
        <p:spPr>
          <a:xfrm>
            <a:off x="137160" y="6453002"/>
            <a:ext cx="20310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6" name="Google Shape;26;p8"/>
          <p:cNvPicPr preferRelativeResize="0"/>
          <p:nvPr>
            <p:ph idx="2" type="pic"/>
          </p:nvPr>
        </p:nvPicPr>
        <p:blipFill/>
        <p:spPr>
          <a:xfrm>
            <a:off x="5917720" y="0"/>
            <a:ext cx="6274279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7" name="Google Shape;27;p8"/>
          <p:cNvSpPr txBox="1"/>
          <p:nvPr>
            <p:ph idx="11" type="ftr"/>
          </p:nvPr>
        </p:nvSpPr>
        <p:spPr>
          <a:xfrm>
            <a:off x="2168233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4923874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6">
  <p:cSld name="Title, Content 6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/>
          <p:nvPr>
            <p:ph type="title"/>
          </p:nvPr>
        </p:nvSpPr>
        <p:spPr>
          <a:xfrm>
            <a:off x="372533" y="548639"/>
            <a:ext cx="3494314" cy="571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" type="body"/>
          </p:nvPr>
        </p:nvSpPr>
        <p:spPr>
          <a:xfrm>
            <a:off x="4504268" y="549274"/>
            <a:ext cx="7315200" cy="580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">
  <p:cSld name="Content Photo 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type="title"/>
          </p:nvPr>
        </p:nvSpPr>
        <p:spPr>
          <a:xfrm>
            <a:off x="5538937" y="548640"/>
            <a:ext cx="609322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42" name="Google Shape;142;p27"/>
          <p:cNvPicPr preferRelativeResize="0"/>
          <p:nvPr>
            <p:ph idx="2" type="pic"/>
          </p:nvPr>
        </p:nvPicPr>
        <p:blipFill/>
        <p:spPr>
          <a:xfrm>
            <a:off x="0" y="1"/>
            <a:ext cx="4793885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43" name="Google Shape;143;p27"/>
          <p:cNvSpPr txBox="1"/>
          <p:nvPr>
            <p:ph idx="1" type="body"/>
          </p:nvPr>
        </p:nvSpPr>
        <p:spPr>
          <a:xfrm>
            <a:off x="5538937" y="1828800"/>
            <a:ext cx="6071616" cy="4489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27"/>
          <p:cNvSpPr txBox="1"/>
          <p:nvPr>
            <p:ph idx="10" type="dt"/>
          </p:nvPr>
        </p:nvSpPr>
        <p:spPr>
          <a:xfrm>
            <a:off x="5538937" y="6453002"/>
            <a:ext cx="333758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7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7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2">
  <p:cSld name="Content Photo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>
            <p:ph type="title"/>
          </p:nvPr>
        </p:nvSpPr>
        <p:spPr>
          <a:xfrm>
            <a:off x="612648" y="548640"/>
            <a:ext cx="613562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612774" y="1828800"/>
            <a:ext cx="6135624" cy="4489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0" name="Google Shape;150;p28"/>
          <p:cNvPicPr preferRelativeResize="0"/>
          <p:nvPr>
            <p:ph idx="2" type="pic"/>
          </p:nvPr>
        </p:nvPicPr>
        <p:blipFill/>
        <p:spPr>
          <a:xfrm>
            <a:off x="7400544" y="0"/>
            <a:ext cx="4791456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51" name="Google Shape;151;p28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8"/>
          <p:cNvSpPr txBox="1"/>
          <p:nvPr>
            <p:ph idx="11" type="ftr"/>
          </p:nvPr>
        </p:nvSpPr>
        <p:spPr>
          <a:xfrm>
            <a:off x="395059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8"/>
          <p:cNvSpPr txBox="1"/>
          <p:nvPr>
            <p:ph idx="12" type="sldNum"/>
          </p:nvPr>
        </p:nvSpPr>
        <p:spPr>
          <a:xfrm>
            <a:off x="670623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3">
  <p:cSld name="Content Photo 3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>
            <a:off x="4745736" y="320040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6" name="Google Shape;156;p29"/>
          <p:cNvPicPr preferRelativeResize="0"/>
          <p:nvPr>
            <p:ph idx="2" type="pic"/>
          </p:nvPr>
        </p:nvPicPr>
        <p:blipFill/>
        <p:spPr>
          <a:xfrm>
            <a:off x="0" y="1"/>
            <a:ext cx="4023360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4745736" y="1380744"/>
            <a:ext cx="685800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29"/>
          <p:cNvSpPr txBox="1"/>
          <p:nvPr>
            <p:ph idx="10" type="dt"/>
          </p:nvPr>
        </p:nvSpPr>
        <p:spPr>
          <a:xfrm>
            <a:off x="4745736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9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9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5">
  <p:cSld name="Content Photo 5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7253808" y="584339"/>
            <a:ext cx="4361688" cy="1527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3" name="Google Shape;163;p30"/>
          <p:cNvPicPr preferRelativeResize="0"/>
          <p:nvPr>
            <p:ph idx="2" type="pic"/>
          </p:nvPr>
        </p:nvPicPr>
        <p:blipFill/>
        <p:spPr>
          <a:xfrm>
            <a:off x="0" y="0"/>
            <a:ext cx="6611509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7253745" y="2212975"/>
            <a:ext cx="4362450" cy="409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0"/>
          <p:cNvSpPr txBox="1"/>
          <p:nvPr>
            <p:ph idx="10" type="dt"/>
          </p:nvPr>
        </p:nvSpPr>
        <p:spPr>
          <a:xfrm>
            <a:off x="7253745" y="6453002"/>
            <a:ext cx="162277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3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6">
  <p:cSld name="Content Photo 6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/>
          <p:nvPr>
            <p:ph type="title"/>
          </p:nvPr>
        </p:nvSpPr>
        <p:spPr>
          <a:xfrm>
            <a:off x="612648" y="583413"/>
            <a:ext cx="4361688" cy="1527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612775" y="2212975"/>
            <a:ext cx="4360863" cy="409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31"/>
          <p:cNvSpPr txBox="1"/>
          <p:nvPr>
            <p:ph idx="10" type="dt"/>
          </p:nvPr>
        </p:nvSpPr>
        <p:spPr>
          <a:xfrm>
            <a:off x="137160" y="6453002"/>
            <a:ext cx="20310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2" name="Google Shape;172;p31"/>
          <p:cNvPicPr preferRelativeResize="0"/>
          <p:nvPr>
            <p:ph idx="2" type="pic"/>
          </p:nvPr>
        </p:nvPicPr>
        <p:blipFill/>
        <p:spPr>
          <a:xfrm>
            <a:off x="5745480" y="0"/>
            <a:ext cx="6446520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73" name="Google Shape;173;p31"/>
          <p:cNvSpPr txBox="1"/>
          <p:nvPr>
            <p:ph idx="11" type="ftr"/>
          </p:nvPr>
        </p:nvSpPr>
        <p:spPr>
          <a:xfrm>
            <a:off x="2168233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1"/>
          <p:cNvSpPr txBox="1"/>
          <p:nvPr>
            <p:ph idx="12" type="sldNum"/>
          </p:nvPr>
        </p:nvSpPr>
        <p:spPr>
          <a:xfrm>
            <a:off x="4923874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7">
  <p:cSld name="Content Photo 7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7094553" y="320040"/>
            <a:ext cx="4522936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7" name="Google Shape;177;p32"/>
          <p:cNvPicPr preferRelativeResize="0"/>
          <p:nvPr>
            <p:ph idx="2" type="pic"/>
          </p:nvPr>
        </p:nvPicPr>
        <p:blipFill/>
        <p:spPr>
          <a:xfrm>
            <a:off x="1" y="0"/>
            <a:ext cx="6492240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78" name="Google Shape;178;p32"/>
          <p:cNvSpPr txBox="1"/>
          <p:nvPr>
            <p:ph idx="1" type="body"/>
          </p:nvPr>
        </p:nvSpPr>
        <p:spPr>
          <a:xfrm>
            <a:off x="7104888" y="1380744"/>
            <a:ext cx="4512601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32"/>
          <p:cNvSpPr txBox="1"/>
          <p:nvPr>
            <p:ph idx="10" type="dt"/>
          </p:nvPr>
        </p:nvSpPr>
        <p:spPr>
          <a:xfrm>
            <a:off x="7104491" y="6453002"/>
            <a:ext cx="17720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9">
  <p:cSld name="Content Photo 9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>
            <p:ph type="title"/>
          </p:nvPr>
        </p:nvSpPr>
        <p:spPr>
          <a:xfrm>
            <a:off x="8212663" y="583413"/>
            <a:ext cx="3401568" cy="1527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4" name="Google Shape;184;p33"/>
          <p:cNvPicPr preferRelativeResize="0"/>
          <p:nvPr>
            <p:ph idx="2" type="pic"/>
          </p:nvPr>
        </p:nvPicPr>
        <p:blipFill/>
        <p:spPr>
          <a:xfrm>
            <a:off x="0" y="0"/>
            <a:ext cx="7584144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85" name="Google Shape;185;p33"/>
          <p:cNvSpPr txBox="1"/>
          <p:nvPr>
            <p:ph idx="1" type="body"/>
          </p:nvPr>
        </p:nvSpPr>
        <p:spPr>
          <a:xfrm>
            <a:off x="8212790" y="2212975"/>
            <a:ext cx="3401568" cy="409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33"/>
          <p:cNvSpPr txBox="1"/>
          <p:nvPr>
            <p:ph idx="10" type="dt"/>
          </p:nvPr>
        </p:nvSpPr>
        <p:spPr>
          <a:xfrm>
            <a:off x="8212663" y="6453002"/>
            <a:ext cx="92237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3"/>
          <p:cNvSpPr txBox="1"/>
          <p:nvPr>
            <p:ph idx="11" type="ftr"/>
          </p:nvPr>
        </p:nvSpPr>
        <p:spPr>
          <a:xfrm>
            <a:off x="9135035" y="6453002"/>
            <a:ext cx="254689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0">
  <p:cSld name="Content Photo 10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/>
          <p:nvPr>
            <p:ph type="title"/>
          </p:nvPr>
        </p:nvSpPr>
        <p:spPr>
          <a:xfrm>
            <a:off x="612648" y="583413"/>
            <a:ext cx="3401568" cy="1527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4"/>
          <p:cNvSpPr txBox="1"/>
          <p:nvPr>
            <p:ph idx="1" type="body"/>
          </p:nvPr>
        </p:nvSpPr>
        <p:spPr>
          <a:xfrm>
            <a:off x="612775" y="2212975"/>
            <a:ext cx="3401568" cy="409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34"/>
          <p:cNvSpPr txBox="1"/>
          <p:nvPr>
            <p:ph idx="10" type="dt"/>
          </p:nvPr>
        </p:nvSpPr>
        <p:spPr>
          <a:xfrm>
            <a:off x="137160" y="6453002"/>
            <a:ext cx="10676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3" name="Google Shape;193;p34"/>
          <p:cNvPicPr preferRelativeResize="0"/>
          <p:nvPr>
            <p:ph idx="2" type="pic"/>
          </p:nvPr>
        </p:nvPicPr>
        <p:blipFill/>
        <p:spPr>
          <a:xfrm>
            <a:off x="4761780" y="0"/>
            <a:ext cx="7430219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94" name="Google Shape;194;p34"/>
          <p:cNvSpPr txBox="1"/>
          <p:nvPr>
            <p:ph idx="11" type="ftr"/>
          </p:nvPr>
        </p:nvSpPr>
        <p:spPr>
          <a:xfrm>
            <a:off x="1204785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4"/>
          <p:cNvSpPr txBox="1"/>
          <p:nvPr>
            <p:ph idx="12" type="sldNum"/>
          </p:nvPr>
        </p:nvSpPr>
        <p:spPr>
          <a:xfrm>
            <a:off x="3960426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1">
  <p:cSld name="Content Photo 11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5"/>
          <p:cNvSpPr txBox="1"/>
          <p:nvPr>
            <p:ph type="title"/>
          </p:nvPr>
        </p:nvSpPr>
        <p:spPr>
          <a:xfrm>
            <a:off x="8343102" y="1078992"/>
            <a:ext cx="3273552" cy="19427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8" name="Google Shape;198;p35"/>
          <p:cNvPicPr preferRelativeResize="0"/>
          <p:nvPr>
            <p:ph idx="2" type="pic"/>
          </p:nvPr>
        </p:nvPicPr>
        <p:blipFill/>
        <p:spPr>
          <a:xfrm>
            <a:off x="0" y="0"/>
            <a:ext cx="7781365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99" name="Google Shape;199;p35"/>
          <p:cNvSpPr txBox="1"/>
          <p:nvPr>
            <p:ph idx="1" type="body"/>
          </p:nvPr>
        </p:nvSpPr>
        <p:spPr>
          <a:xfrm>
            <a:off x="8344096" y="3099816"/>
            <a:ext cx="3273552" cy="2953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35"/>
          <p:cNvSpPr txBox="1"/>
          <p:nvPr>
            <p:ph idx="10" type="dt"/>
          </p:nvPr>
        </p:nvSpPr>
        <p:spPr>
          <a:xfrm>
            <a:off x="8343102" y="6453002"/>
            <a:ext cx="10036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5"/>
          <p:cNvSpPr txBox="1"/>
          <p:nvPr>
            <p:ph idx="11" type="ftr"/>
          </p:nvPr>
        </p:nvSpPr>
        <p:spPr>
          <a:xfrm>
            <a:off x="9346761" y="6453002"/>
            <a:ext cx="233516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3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4">
  <p:cSld name="Content Photo 4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612647" y="320040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612647" y="1380744"/>
            <a:ext cx="685800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2" name="Google Shape;32;p9"/>
          <p:cNvPicPr preferRelativeResize="0"/>
          <p:nvPr>
            <p:ph idx="2" type="pic"/>
          </p:nvPr>
        </p:nvPicPr>
        <p:blipFill/>
        <p:spPr>
          <a:xfrm>
            <a:off x="8091732" y="0"/>
            <a:ext cx="4100267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33" name="Google Shape;33;p9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285799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7041440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2">
  <p:cSld name="Content Photo 12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/>
          <p:nvPr>
            <p:ph type="title"/>
          </p:nvPr>
        </p:nvSpPr>
        <p:spPr>
          <a:xfrm>
            <a:off x="321733" y="5012268"/>
            <a:ext cx="3739896" cy="1390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05" name="Google Shape;205;p36"/>
          <p:cNvPicPr preferRelativeResize="0"/>
          <p:nvPr>
            <p:ph idx="2" type="pic"/>
          </p:nvPr>
        </p:nvPicPr>
        <p:blipFill/>
        <p:spPr>
          <a:xfrm>
            <a:off x="-1" y="0"/>
            <a:ext cx="12192000" cy="4635132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06" name="Google Shape;206;p3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36"/>
          <p:cNvSpPr txBox="1"/>
          <p:nvPr>
            <p:ph idx="1" type="body"/>
          </p:nvPr>
        </p:nvSpPr>
        <p:spPr>
          <a:xfrm>
            <a:off x="5349240" y="5012267"/>
            <a:ext cx="6400800" cy="1390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" name="Google Shape;208;p3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3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3">
  <p:cSld name="Content Photo 13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/>
          <p:nvPr>
            <p:ph type="title"/>
          </p:nvPr>
        </p:nvSpPr>
        <p:spPr>
          <a:xfrm>
            <a:off x="321733" y="4162318"/>
            <a:ext cx="2953618" cy="1892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12" name="Google Shape;212;p37"/>
          <p:cNvPicPr preferRelativeResize="0"/>
          <p:nvPr>
            <p:ph idx="2" type="pic"/>
          </p:nvPr>
        </p:nvPicPr>
        <p:blipFill/>
        <p:spPr>
          <a:xfrm>
            <a:off x="-1" y="0"/>
            <a:ext cx="12192000" cy="377827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13" name="Google Shape;213;p37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37"/>
          <p:cNvSpPr txBox="1"/>
          <p:nvPr>
            <p:ph idx="1" type="body"/>
          </p:nvPr>
        </p:nvSpPr>
        <p:spPr>
          <a:xfrm>
            <a:off x="3977640" y="4162318"/>
            <a:ext cx="7772400" cy="2240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1pPr>
            <a:lvl2pPr indent="-3302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2pPr>
            <a:lvl3pPr indent="-3175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3pPr>
            <a:lvl4pPr indent="-3048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4pPr>
            <a:lvl5pPr indent="-29845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" name="Google Shape;215;p37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37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4">
  <p:cSld name="Content Photo 14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/>
          <p:nvPr>
            <p:ph type="title"/>
          </p:nvPr>
        </p:nvSpPr>
        <p:spPr>
          <a:xfrm>
            <a:off x="321733" y="561425"/>
            <a:ext cx="2953618" cy="18928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19" name="Google Shape;219;p38"/>
          <p:cNvPicPr preferRelativeResize="0"/>
          <p:nvPr>
            <p:ph idx="2" type="pic"/>
          </p:nvPr>
        </p:nvPicPr>
        <p:blipFill/>
        <p:spPr>
          <a:xfrm>
            <a:off x="-1" y="3079730"/>
            <a:ext cx="12192000" cy="377827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20" name="Google Shape;220;p38"/>
          <p:cNvSpPr txBox="1"/>
          <p:nvPr>
            <p:ph idx="10" type="dt"/>
          </p:nvPr>
        </p:nvSpPr>
        <p:spPr>
          <a:xfrm>
            <a:off x="137160" y="59778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8"/>
          <p:cNvSpPr txBox="1"/>
          <p:nvPr>
            <p:ph idx="1" type="body"/>
          </p:nvPr>
        </p:nvSpPr>
        <p:spPr>
          <a:xfrm>
            <a:off x="3977640" y="561425"/>
            <a:ext cx="7772400" cy="2240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1pPr>
            <a:lvl2pPr indent="-3302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2pPr>
            <a:lvl3pPr indent="-3175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3pPr>
            <a:lvl4pPr indent="-3048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4pPr>
            <a:lvl5pPr indent="-29845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2" name="Google Shape;222;p38"/>
          <p:cNvSpPr txBox="1"/>
          <p:nvPr>
            <p:ph idx="11" type="ftr"/>
          </p:nvPr>
        </p:nvSpPr>
        <p:spPr>
          <a:xfrm>
            <a:off x="8876521" y="59778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38"/>
          <p:cNvSpPr txBox="1"/>
          <p:nvPr>
            <p:ph idx="12" type="sldNum"/>
          </p:nvPr>
        </p:nvSpPr>
        <p:spPr>
          <a:xfrm>
            <a:off x="11632162" y="59778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5">
  <p:cSld name="Content Photo 15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/>
          <p:nvPr>
            <p:ph type="title"/>
          </p:nvPr>
        </p:nvSpPr>
        <p:spPr>
          <a:xfrm>
            <a:off x="612646" y="603504"/>
            <a:ext cx="10972802" cy="970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26" name="Google Shape;226;p39"/>
          <p:cNvPicPr preferRelativeResize="0"/>
          <p:nvPr>
            <p:ph idx="2" type="pic"/>
          </p:nvPr>
        </p:nvPicPr>
        <p:blipFill/>
        <p:spPr>
          <a:xfrm>
            <a:off x="612645" y="1828800"/>
            <a:ext cx="6172200" cy="4425696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27" name="Google Shape;227;p39"/>
          <p:cNvSpPr txBox="1"/>
          <p:nvPr>
            <p:ph idx="1" type="body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39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39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39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6">
  <p:cSld name="Content Photo 16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0"/>
          <p:cNvSpPr txBox="1"/>
          <p:nvPr>
            <p:ph type="title"/>
          </p:nvPr>
        </p:nvSpPr>
        <p:spPr>
          <a:xfrm>
            <a:off x="612648" y="548639"/>
            <a:ext cx="4672584" cy="1453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33" name="Google Shape;233;p40"/>
          <p:cNvPicPr preferRelativeResize="0"/>
          <p:nvPr>
            <p:ph idx="2" type="pic"/>
          </p:nvPr>
        </p:nvPicPr>
        <p:blipFill/>
        <p:spPr>
          <a:xfrm>
            <a:off x="612648" y="2290890"/>
            <a:ext cx="4672584" cy="4041648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34" name="Google Shape;234;p40"/>
          <p:cNvSpPr txBox="1"/>
          <p:nvPr>
            <p:ph idx="1" type="body"/>
          </p:nvPr>
        </p:nvSpPr>
        <p:spPr>
          <a:xfrm>
            <a:off x="6096000" y="549275"/>
            <a:ext cx="5585925" cy="5783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4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4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4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Photo 17">
  <p:cSld name="Content Photo 17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1"/>
          <p:cNvSpPr txBox="1"/>
          <p:nvPr>
            <p:ph type="title"/>
          </p:nvPr>
        </p:nvSpPr>
        <p:spPr>
          <a:xfrm>
            <a:off x="614678" y="550217"/>
            <a:ext cx="3657603" cy="1453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40" name="Google Shape;240;p41"/>
          <p:cNvPicPr preferRelativeResize="0"/>
          <p:nvPr>
            <p:ph idx="2" type="pic"/>
          </p:nvPr>
        </p:nvPicPr>
        <p:blipFill/>
        <p:spPr>
          <a:xfrm>
            <a:off x="731521" y="2295144"/>
            <a:ext cx="3490176" cy="4041648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241" name="Google Shape;241;p41"/>
          <p:cNvSpPr txBox="1"/>
          <p:nvPr>
            <p:ph idx="1" type="body"/>
          </p:nvPr>
        </p:nvSpPr>
        <p:spPr>
          <a:xfrm>
            <a:off x="5016500" y="549275"/>
            <a:ext cx="6561138" cy="575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" name="Google Shape;242;p4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4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1">
  <p:cSld name="Big Number 1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2"/>
          <p:cNvSpPr txBox="1"/>
          <p:nvPr>
            <p:ph type="ctrTitle"/>
          </p:nvPr>
        </p:nvSpPr>
        <p:spPr>
          <a:xfrm>
            <a:off x="539496" y="566928"/>
            <a:ext cx="10826496" cy="43342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7573"/>
              </a:buClr>
              <a:buSzPts val="23200"/>
              <a:buFont typeface="Arial"/>
              <a:buNone/>
              <a:defRPr sz="23200">
                <a:solidFill>
                  <a:srgbClr val="10757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2"/>
          <p:cNvSpPr txBox="1"/>
          <p:nvPr>
            <p:ph idx="1" type="subTitle"/>
          </p:nvPr>
        </p:nvSpPr>
        <p:spPr>
          <a:xfrm>
            <a:off x="694944" y="4718304"/>
            <a:ext cx="5897880" cy="1353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07573"/>
              </a:buClr>
              <a:buSzPts val="2800"/>
              <a:buNone/>
              <a:defRPr sz="2800" cap="none">
                <a:solidFill>
                  <a:srgbClr val="107573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8" name="Google Shape;248;p4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4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4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2">
  <p:cSld name="Big Number 2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3"/>
          <p:cNvSpPr txBox="1"/>
          <p:nvPr>
            <p:ph type="ctrTitle"/>
          </p:nvPr>
        </p:nvSpPr>
        <p:spPr>
          <a:xfrm>
            <a:off x="822960" y="603504"/>
            <a:ext cx="10543032" cy="4206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7573"/>
              </a:buClr>
              <a:buSzPts val="23200"/>
              <a:buFont typeface="Arial"/>
              <a:buNone/>
              <a:defRPr sz="23200">
                <a:solidFill>
                  <a:srgbClr val="10757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3"/>
          <p:cNvSpPr txBox="1"/>
          <p:nvPr>
            <p:ph idx="1" type="subTitle"/>
          </p:nvPr>
        </p:nvSpPr>
        <p:spPr>
          <a:xfrm>
            <a:off x="2377440" y="4809744"/>
            <a:ext cx="7525512" cy="1545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07573"/>
              </a:buClr>
              <a:buSzPts val="2800"/>
              <a:buNone/>
              <a:defRPr sz="2800" cap="none">
                <a:solidFill>
                  <a:srgbClr val="107573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4" name="Google Shape;254;p4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4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3">
  <p:cSld name="Big Number 3">
    <p:bg>
      <p:bgPr>
        <a:solidFill>
          <a:schemeClr val="dk2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5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44"/>
          <p:cNvSpPr txBox="1"/>
          <p:nvPr>
            <p:ph type="ctrTitle"/>
          </p:nvPr>
        </p:nvSpPr>
        <p:spPr>
          <a:xfrm>
            <a:off x="822960" y="603504"/>
            <a:ext cx="10543032" cy="4206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200"/>
              <a:buFont typeface="Arial"/>
              <a:buNone/>
              <a:defRPr sz="2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4"/>
          <p:cNvSpPr txBox="1"/>
          <p:nvPr>
            <p:ph idx="1" type="subTitle"/>
          </p:nvPr>
        </p:nvSpPr>
        <p:spPr>
          <a:xfrm>
            <a:off x="2377440" y="4809744"/>
            <a:ext cx="7525512" cy="1545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cap="none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61" name="Google Shape;261;p44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4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3">
  <p:cSld name="Statement 3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5"/>
          <p:cNvSpPr txBox="1"/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45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5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4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9" name="Google Shape;269;p45"/>
          <p:cNvSpPr txBox="1"/>
          <p:nvPr>
            <p:ph idx="1" type="body"/>
          </p:nvPr>
        </p:nvSpPr>
        <p:spPr>
          <a:xfrm>
            <a:off x="612648" y="548640"/>
            <a:ext cx="8266176" cy="5605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b="1" sz="50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1" sz="4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ctrTitle"/>
          </p:nvPr>
        </p:nvSpPr>
        <p:spPr>
          <a:xfrm>
            <a:off x="521208" y="548642"/>
            <a:ext cx="7478991" cy="3635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rial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subTitle"/>
          </p:nvPr>
        </p:nvSpPr>
        <p:spPr>
          <a:xfrm>
            <a:off x="521208" y="4473553"/>
            <a:ext cx="6655522" cy="1545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1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Quote 1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6"/>
          <p:cNvSpPr txBox="1"/>
          <p:nvPr>
            <p:ph type="ctrTitle"/>
          </p:nvPr>
        </p:nvSpPr>
        <p:spPr>
          <a:xfrm>
            <a:off x="1499616" y="1188720"/>
            <a:ext cx="9198864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6"/>
          <p:cNvSpPr txBox="1"/>
          <p:nvPr>
            <p:ph idx="1" type="subTitle"/>
          </p:nvPr>
        </p:nvSpPr>
        <p:spPr>
          <a:xfrm>
            <a:off x="1654972" y="5428752"/>
            <a:ext cx="9043508" cy="46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07573"/>
              </a:buClr>
              <a:buSzPts val="2200"/>
              <a:buNone/>
              <a:defRPr b="1" sz="2200">
                <a:solidFill>
                  <a:srgbClr val="107573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73" name="Google Shape;273;p4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4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4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Quote 2">
    <p:bg>
      <p:bgPr>
        <a:solidFill>
          <a:schemeClr val="dk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7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1075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7"/>
          <p:cNvSpPr txBox="1"/>
          <p:nvPr>
            <p:ph type="ctrTitle"/>
          </p:nvPr>
        </p:nvSpPr>
        <p:spPr>
          <a:xfrm>
            <a:off x="1499616" y="1344168"/>
            <a:ext cx="9198864" cy="3291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47"/>
          <p:cNvSpPr txBox="1"/>
          <p:nvPr>
            <p:ph idx="1" type="subTitle"/>
          </p:nvPr>
        </p:nvSpPr>
        <p:spPr>
          <a:xfrm>
            <a:off x="1655064" y="5349240"/>
            <a:ext cx="9043416" cy="46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0" name="Google Shape;280;p47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47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47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3">
  <p:cSld name="Quote 3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8"/>
          <p:cNvSpPr txBox="1"/>
          <p:nvPr>
            <p:ph type="ctrTitle"/>
          </p:nvPr>
        </p:nvSpPr>
        <p:spPr>
          <a:xfrm>
            <a:off x="612648" y="1234440"/>
            <a:ext cx="8961120" cy="3169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48"/>
          <p:cNvSpPr txBox="1"/>
          <p:nvPr>
            <p:ph idx="1" type="subTitle"/>
          </p:nvPr>
        </p:nvSpPr>
        <p:spPr>
          <a:xfrm>
            <a:off x="766651" y="5669280"/>
            <a:ext cx="8807117" cy="46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07573"/>
              </a:buClr>
              <a:buSzPts val="2200"/>
              <a:buNone/>
              <a:defRPr b="1" sz="2200">
                <a:solidFill>
                  <a:srgbClr val="107573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6" name="Google Shape;286;p48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8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48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9"/>
          <p:cNvSpPr txBox="1"/>
          <p:nvPr>
            <p:ph type="title"/>
          </p:nvPr>
        </p:nvSpPr>
        <p:spPr>
          <a:xfrm>
            <a:off x="612648" y="548640"/>
            <a:ext cx="10741152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49"/>
          <p:cNvSpPr txBox="1"/>
          <p:nvPr>
            <p:ph idx="1" type="body"/>
          </p:nvPr>
        </p:nvSpPr>
        <p:spPr>
          <a:xfrm>
            <a:off x="612775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" name="Google Shape;292;p4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" name="Google Shape;293;p49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" name="Google Shape;294;p49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49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0"/>
          <p:cNvSpPr txBox="1"/>
          <p:nvPr>
            <p:ph type="title"/>
          </p:nvPr>
        </p:nvSpPr>
        <p:spPr>
          <a:xfrm>
            <a:off x="609600" y="547396"/>
            <a:ext cx="10745788" cy="11432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50"/>
          <p:cNvSpPr txBox="1"/>
          <p:nvPr>
            <p:ph idx="1" type="body"/>
          </p:nvPr>
        </p:nvSpPr>
        <p:spPr>
          <a:xfrm>
            <a:off x="609600" y="1685735"/>
            <a:ext cx="5157787" cy="5598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99" name="Google Shape;299;p50"/>
          <p:cNvSpPr txBox="1"/>
          <p:nvPr>
            <p:ph idx="2" type="body"/>
          </p:nvPr>
        </p:nvSpPr>
        <p:spPr>
          <a:xfrm>
            <a:off x="609600" y="2387600"/>
            <a:ext cx="5157788" cy="3763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" name="Google Shape;300;p50"/>
          <p:cNvSpPr txBox="1"/>
          <p:nvPr>
            <p:ph idx="3" type="body"/>
          </p:nvPr>
        </p:nvSpPr>
        <p:spPr>
          <a:xfrm>
            <a:off x="6172200" y="1685735"/>
            <a:ext cx="5183188" cy="5598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1" name="Google Shape;301;p50"/>
          <p:cNvSpPr txBox="1"/>
          <p:nvPr>
            <p:ph idx="4" type="body"/>
          </p:nvPr>
        </p:nvSpPr>
        <p:spPr>
          <a:xfrm>
            <a:off x="6172200" y="2387600"/>
            <a:ext cx="5183188" cy="3763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2" name="Google Shape;302;p50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50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50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1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5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5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5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5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5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3"/>
          <p:cNvSpPr txBox="1"/>
          <p:nvPr>
            <p:ph type="title"/>
          </p:nvPr>
        </p:nvSpPr>
        <p:spPr>
          <a:xfrm>
            <a:off x="612648" y="553616"/>
            <a:ext cx="3595634" cy="17575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53"/>
          <p:cNvSpPr txBox="1"/>
          <p:nvPr>
            <p:ph idx="1" type="body"/>
          </p:nvPr>
        </p:nvSpPr>
        <p:spPr>
          <a:xfrm>
            <a:off x="612648" y="2311121"/>
            <a:ext cx="3595634" cy="3993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17" name="Google Shape;317;p53"/>
          <p:cNvSpPr txBox="1"/>
          <p:nvPr>
            <p:ph idx="2" type="body"/>
          </p:nvPr>
        </p:nvSpPr>
        <p:spPr>
          <a:xfrm>
            <a:off x="5134708" y="553615"/>
            <a:ext cx="6440258" cy="5755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18" name="Google Shape;318;p5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p5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5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4"/>
          <p:cNvSpPr txBox="1"/>
          <p:nvPr>
            <p:ph type="title"/>
          </p:nvPr>
        </p:nvSpPr>
        <p:spPr>
          <a:xfrm>
            <a:off x="612648" y="557784"/>
            <a:ext cx="3595634" cy="221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54"/>
          <p:cNvSpPr txBox="1"/>
          <p:nvPr>
            <p:ph idx="1" type="body"/>
          </p:nvPr>
        </p:nvSpPr>
        <p:spPr>
          <a:xfrm>
            <a:off x="612648" y="2826137"/>
            <a:ext cx="3585586" cy="34346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id="324" name="Google Shape;324;p54"/>
          <p:cNvPicPr preferRelativeResize="0"/>
          <p:nvPr>
            <p:ph idx="2" type="pic"/>
          </p:nvPr>
        </p:nvPicPr>
        <p:blipFill/>
        <p:spPr>
          <a:xfrm>
            <a:off x="5063319" y="557784"/>
            <a:ext cx="6519080" cy="5779007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325" name="Google Shape;325;p54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5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5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clusion">
  <p:cSld name="Conclusion">
    <p:bg>
      <p:bgPr>
        <a:solidFill>
          <a:schemeClr val="dk1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>
            <p:ph type="title"/>
          </p:nvPr>
        </p:nvSpPr>
        <p:spPr>
          <a:xfrm>
            <a:off x="614676" y="1847088"/>
            <a:ext cx="7342307" cy="11338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55"/>
          <p:cNvSpPr txBox="1"/>
          <p:nvPr>
            <p:ph idx="1" type="body"/>
          </p:nvPr>
        </p:nvSpPr>
        <p:spPr>
          <a:xfrm>
            <a:off x="612775" y="3594099"/>
            <a:ext cx="10890374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55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55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5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">
  <p:cSld name="Title 2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type="ctrTitle"/>
          </p:nvPr>
        </p:nvSpPr>
        <p:spPr>
          <a:xfrm>
            <a:off x="618008" y="854239"/>
            <a:ext cx="7876287" cy="35926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" type="subTitle"/>
          </p:nvPr>
        </p:nvSpPr>
        <p:spPr>
          <a:xfrm>
            <a:off x="658368" y="4617138"/>
            <a:ext cx="737546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5" name="Google Shape;45;p11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clusion 2">
  <p:cSld name="Conclusion 2">
    <p:bg>
      <p:bgPr>
        <a:solidFill>
          <a:schemeClr val="dk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6"/>
          <p:cNvSpPr txBox="1"/>
          <p:nvPr>
            <p:ph type="title"/>
          </p:nvPr>
        </p:nvSpPr>
        <p:spPr>
          <a:xfrm>
            <a:off x="612647" y="1627318"/>
            <a:ext cx="8430767" cy="18420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56"/>
          <p:cNvSpPr txBox="1"/>
          <p:nvPr>
            <p:ph idx="1" type="body"/>
          </p:nvPr>
        </p:nvSpPr>
        <p:spPr>
          <a:xfrm>
            <a:off x="612775" y="3622674"/>
            <a:ext cx="8430639" cy="1279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5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5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5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">
  <p:cSld name="Title 3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ctrTitle"/>
          </p:nvPr>
        </p:nvSpPr>
        <p:spPr>
          <a:xfrm>
            <a:off x="1981200" y="1318302"/>
            <a:ext cx="8229600" cy="26211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subTitle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Photo 1">
  <p:cSld name="Title, Photo 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ctrTitle"/>
          </p:nvPr>
        </p:nvSpPr>
        <p:spPr>
          <a:xfrm>
            <a:off x="365760" y="5218032"/>
            <a:ext cx="11460480" cy="7863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65760" y="5972629"/>
            <a:ext cx="11460480" cy="480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57" name="Google Shape;57;p13"/>
          <p:cNvPicPr preferRelativeResize="0"/>
          <p:nvPr>
            <p:ph idx="2" type="pic"/>
          </p:nvPr>
        </p:nvPicPr>
        <p:blipFill/>
        <p:spPr>
          <a:xfrm>
            <a:off x="0" y="0"/>
            <a:ext cx="12191999" cy="4986425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58" name="Google Shape;58;p13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Photo 2">
  <p:cSld name="Title, Photo 2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7168896" y="1129554"/>
            <a:ext cx="4361688" cy="34752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64" name="Google Shape;64;p14"/>
          <p:cNvPicPr preferRelativeResize="0"/>
          <p:nvPr>
            <p:ph idx="2" type="pic"/>
          </p:nvPr>
        </p:nvPicPr>
        <p:blipFill/>
        <p:spPr>
          <a:xfrm>
            <a:off x="0" y="0"/>
            <a:ext cx="6584950" cy="6858000"/>
          </a:xfrm>
          <a:prstGeom prst="rect">
            <a:avLst/>
          </a:prstGeom>
          <a:blipFill rotWithShape="1">
            <a:blip r:embed="rId2">
              <a:alphaModFix amt="60000"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65" name="Google Shape;65;p14"/>
          <p:cNvSpPr txBox="1"/>
          <p:nvPr>
            <p:ph idx="10" type="dt"/>
          </p:nvPr>
        </p:nvSpPr>
        <p:spPr>
          <a:xfrm>
            <a:off x="7168895" y="6453002"/>
            <a:ext cx="17076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bg>
      <p:bgPr>
        <a:solidFill>
          <a:schemeClr val="dk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274320" y="1801368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400"/>
              <a:buFont typeface="Arial"/>
              <a:buNone/>
              <a:defRPr sz="7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theme" Target="../theme/theme1.xml"/><Relationship Id="rId50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"/>
          <p:cNvSpPr txBox="1"/>
          <p:nvPr>
            <p:ph type="ctrTitle"/>
          </p:nvPr>
        </p:nvSpPr>
        <p:spPr>
          <a:xfrm>
            <a:off x="365760" y="411480"/>
            <a:ext cx="4654296" cy="3739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How to Translate Your Work Into Strong Examples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"/>
          <p:cNvSpPr txBox="1"/>
          <p:nvPr>
            <p:ph idx="1" type="subTitle"/>
          </p:nvPr>
        </p:nvSpPr>
        <p:spPr>
          <a:xfrm>
            <a:off x="365760" y="4873752"/>
            <a:ext cx="4206240" cy="13807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Gregor Henderson &amp; Will Moody</a:t>
            </a:r>
            <a:endParaRPr/>
          </a:p>
        </p:txBody>
      </p:sp>
      <p:pic>
        <p:nvPicPr>
          <p:cNvPr descr="Communicating Climate Change" id="346" name="Google Shape;3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6128" y="2052112"/>
            <a:ext cx="6595872" cy="27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"/>
          <p:cNvSpPr txBox="1"/>
          <p:nvPr>
            <p:ph type="title"/>
          </p:nvPr>
        </p:nvSpPr>
        <p:spPr>
          <a:xfrm>
            <a:off x="612648" y="320040"/>
            <a:ext cx="4572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About me…</a:t>
            </a:r>
            <a:endParaRPr/>
          </a:p>
        </p:txBody>
      </p:sp>
      <p:sp>
        <p:nvSpPr>
          <p:cNvPr id="352" name="Google Shape;352;p2"/>
          <p:cNvSpPr txBox="1"/>
          <p:nvPr>
            <p:ph idx="1" type="body"/>
          </p:nvPr>
        </p:nvSpPr>
        <p:spPr>
          <a:xfrm>
            <a:off x="669175" y="1376801"/>
            <a:ext cx="6121200" cy="44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b="0" i="0"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Grew up in Doune in Scotland (home of Outlander and Monty Python Castle) 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b="0" i="0"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Joined DWP as an EO at 18 years, progressing to G7 at 25 years old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Lots of experience of applying for jobs, </a:t>
            </a:r>
            <a:r>
              <a:rPr b="0" i="0"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being interviewed, interviewing and mentoring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b="0" i="0"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Lead the Scotland Junior Leaders Network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Got married last year</a:t>
            </a:r>
            <a:endParaRPr/>
          </a:p>
          <a:p>
            <a:pPr indent="-342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160"/>
              <a:buFont typeface="Arial"/>
              <a:buChar char="•"/>
            </a:pPr>
            <a:r>
              <a:rPr b="0" i="0"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Successful in a G7</a:t>
            </a: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Cabinet Office Application just last week!</a:t>
            </a:r>
            <a:endParaRPr/>
          </a:p>
          <a:p>
            <a:pPr indent="-22098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1920"/>
              <a:buFont typeface="Arial"/>
              <a:buNone/>
            </a:pPr>
            <a:r>
              <a:t/>
            </a:r>
            <a:endParaRPr b="0" i="0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>
              <a:solidFill>
                <a:srgbClr val="000000"/>
              </a:solidFill>
            </a:endParaRPr>
          </a:p>
        </p:txBody>
      </p:sp>
      <p:pic>
        <p:nvPicPr>
          <p:cNvPr id="353" name="Google Shape;35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647" y="0"/>
            <a:ext cx="489235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"/>
          <p:cNvSpPr txBox="1"/>
          <p:nvPr>
            <p:ph type="title"/>
          </p:nvPr>
        </p:nvSpPr>
        <p:spPr>
          <a:xfrm>
            <a:off x="650747" y="320040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Selecting Evidence </a:t>
            </a:r>
            <a:endParaRPr/>
          </a:p>
        </p:txBody>
      </p:sp>
      <p:sp>
        <p:nvSpPr>
          <p:cNvPr id="359" name="Google Shape;359;p3"/>
          <p:cNvSpPr txBox="1"/>
          <p:nvPr>
            <p:ph idx="1" type="body"/>
          </p:nvPr>
        </p:nvSpPr>
        <p:spPr>
          <a:xfrm>
            <a:off x="650747" y="1380744"/>
            <a:ext cx="685800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1. Scope and Scale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Demonstrate scale through numbers, reach and organisational impact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2. Aligned to the role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Directly evidence the skills required for the role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3. Story Tell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Choose examples you can confidently bring to life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4. Impact and Result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Quantify outcomes through results, savings, productivity or performance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"/>
          <p:cNvSpPr txBox="1"/>
          <p:nvPr>
            <p:ph type="title"/>
          </p:nvPr>
        </p:nvSpPr>
        <p:spPr>
          <a:xfrm>
            <a:off x="612647" y="320040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Personal Statements</a:t>
            </a:r>
            <a:endParaRPr/>
          </a:p>
        </p:txBody>
      </p:sp>
      <p:sp>
        <p:nvSpPr>
          <p:cNvPr id="366" name="Google Shape;366;p4"/>
          <p:cNvSpPr txBox="1"/>
          <p:nvPr>
            <p:ph idx="1" type="body"/>
          </p:nvPr>
        </p:nvSpPr>
        <p:spPr>
          <a:xfrm>
            <a:off x="612647" y="1380744"/>
            <a:ext cx="685800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1. Powerful Introduction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‘I am a confident, energetic learning-focused leader delivering purposeful change across the Civil Service. My passion is developing people, and I naturally build strong relationships through my collaborative and supportive approach.’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2. Layout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1 or 2 STAR Behavior Style Examples </a:t>
            </a:r>
            <a:endParaRPr/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Address each criteria in turn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3. Highlighter Helper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Use colour coding to identify strengths, gaps or areas to improve</a:t>
            </a:r>
            <a:endParaRPr/>
          </a:p>
        </p:txBody>
      </p:sp>
      <p:pic>
        <p:nvPicPr>
          <p:cNvPr id="367" name="Google Shape;367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5212" r="5212" t="0"/>
          <a:stretch/>
        </p:blipFill>
        <p:spPr>
          <a:xfrm>
            <a:off x="8091732" y="223"/>
            <a:ext cx="4100267" cy="68575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"/>
          <p:cNvSpPr txBox="1"/>
          <p:nvPr>
            <p:ph type="title"/>
          </p:nvPr>
        </p:nvSpPr>
        <p:spPr>
          <a:xfrm>
            <a:off x="612647" y="320040"/>
            <a:ext cx="6858000" cy="9326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Behaviours</a:t>
            </a:r>
            <a:r>
              <a:rPr lang="en-US"/>
              <a:t> </a:t>
            </a:r>
            <a:endParaRPr/>
          </a:p>
        </p:txBody>
      </p:sp>
      <p:sp>
        <p:nvSpPr>
          <p:cNvPr id="373" name="Google Shape;373;p5"/>
          <p:cNvSpPr txBox="1"/>
          <p:nvPr>
            <p:ph idx="1" type="body"/>
          </p:nvPr>
        </p:nvSpPr>
        <p:spPr>
          <a:xfrm>
            <a:off x="612647" y="1380744"/>
            <a:ext cx="6858000" cy="5157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1. Star Model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i="1" lang="en-US" sz="1800">
                <a:latin typeface="Arial"/>
                <a:ea typeface="Arial"/>
                <a:cs typeface="Arial"/>
                <a:sym typeface="Arial"/>
              </a:rPr>
              <a:t>Situation – 10% , Task – 10% , Action – 70% , Result 10%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2. Strategic Hooks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Frame examples against Ministerial, Government or Organisational priorities 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3. Not just what, importantly how!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Explain your approach, decisions, behaviours and leadership style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4. Challenge 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Speak about overcoming obstacles, stakeholders, customers, risks and deadlines 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5. Impact 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Quantify results using numbers, savings, productivity or outcomes.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elena">
  <a:themeElements>
    <a:clrScheme name="Helena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2026-08-07T12:54:16Z</dcterms:created>
  <dc:creator>Gregor Henderson (AHRO Training Team)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