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entation.xml" ContentType="application/vnd.openxmlformats-officedocument.presentationml.presentation.main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slideLayouts/slideLayout19.xml" ContentType="application/vnd.openxmlformats-officedocument.presentationml.slideLayout+xml"/>
  <Override PartName="/ppt/notesSlides/notesSlide18.xml" ContentType="application/vnd.openxmlformats-officedocument.presentationml.notesSlide+xml"/>
  <Override PartName="/ppt/slideLayouts/slideLayout1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6.xml" ContentType="application/vnd.openxmlformats-officedocument.presentationml.slideLayout+xml"/>
  <Override PartName="/ppt/notesSlides/notesSlide20.xml" ContentType="application/vnd.openxmlformats-officedocument.presentationml.notesSlide+xml"/>
  <Override PartName="/ppt/slideLayouts/slideLayout15.xml" ContentType="application/vnd.openxmlformats-officedocument.presentationml.slideLayout+xml"/>
  <Override PartName="/ppt/notesSlides/notesSlide21.xml" ContentType="application/vnd.openxmlformats-officedocument.presentationml.notesSlide+xml"/>
  <Override PartName="/ppt/slideLayouts/slideLayout14.xml" ContentType="application/vnd.openxmlformats-officedocument.presentationml.slideLayout+xml"/>
  <Override PartName="/ppt/slideLayouts/slideLayout13.xml" ContentType="application/vnd.openxmlformats-officedocument.presentationml.slideLayout+xml"/>
  <Override PartName="/ppt/notesSlides/notesSlide22.xml" ContentType="application/vnd.openxmlformats-officedocument.presentationml.notesSlide+xml"/>
  <Override PartName="/ppt/slideLayouts/slideLayout12.xml" ContentType="application/vnd.openxmlformats-officedocument.presentationml.slideLayout+xml"/>
  <Override PartName="/ppt/notesSlides/notesSlide23.xml" ContentType="application/vnd.openxmlformats-officedocument.presentationml.notesSlide+xml"/>
  <Override PartName="/ppt/slideLayouts/slideLayout11.xml" ContentType="application/vnd.openxmlformats-officedocument.presentationml.slideLayout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notesSlides/notesSlide26.xml" ContentType="application/vnd.openxmlformats-officedocument.presentationml.notesSlide+xml"/>
  <Override PartName="/ppt/slideLayouts/slideLayout8.xml" ContentType="application/vnd.openxmlformats-officedocument.presentationml.slideLayout+xml"/>
  <Override PartName="/ppt/notesSlides/notesSlide27.xml" ContentType="application/vnd.openxmlformats-officedocument.presentationml.notesSlide+xml"/>
  <Override PartName="/ppt/slideLayouts/slideLayout7.xml" ContentType="application/vnd.openxmlformats-officedocument.presentationml.slideLayout+xml"/>
  <Override PartName="/ppt/notesSlides/notesSlide28.xml" ContentType="application/vnd.openxmlformats-officedocument.presentationml.notesSlide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notesSlides/notesSlide29.xml" ContentType="application/vnd.openxmlformats-officedocument.presentationml.notesSlide+xml"/>
  <Override PartName="/ppt/slideLayouts/slideLayout2.xml" ContentType="application/vnd.openxmlformats-officedocument.presentationml.slideLayout+xml"/>
  <Override PartName="/ppt/notesSlides/notesSlide30.xml" ContentType="application/vnd.openxmlformats-officedocument.presentationml.notesSlide+xml"/>
  <Override PartName="/ppt/slideLayouts/slideLayout1.xml" ContentType="application/vnd.openxmlformats-officedocument.presentationml.slideLayout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slideMasters/slideMaster1.xml" ContentType="application/vnd.openxmlformats-officedocument.presentationml.slideMaster+xml"/>
  <Override PartName="/ppt/notesSlides/notesSlide3.xml" ContentType="application/vnd.openxmlformats-officedocument.presentationml.notesSlide+xml"/>
  <Override PartName="/ppt/notesSlides/notesSlide19.xml" ContentType="application/vnd.openxmlformats-officedocument.presentationml.notesSlide+xml"/>
  <Override PartName="/ppt/authors.xml" ContentType="application/vnd.ms-powerpoint.authors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core.xml" ContentType="application/vnd.openxmlformats-package.core-properties+xml"/>
  <Override PartName="/customXml/itemProps3.xml" ContentType="application/vnd.openxmlformats-officedocument.customXmlProperties+xml"/>
  <Override PartName="/customXml/itemProps2.xml" ContentType="application/vnd.openxmlformats-officedocument.customXmlProperties+xml"/>
  <Override PartName="/ppt/changesInfos/changesInfo1.xml" ContentType="application/vnd.ms-powerpoint.changesinfo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customXml/itemProps1.xml" ContentType="application/vnd.openxmlformats-officedocument.customXmlProperties+xml"/>
  <Override PartName="/customXml/itemProps4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37"/>
  </p:notesMasterIdLst>
  <p:handoutMasterIdLst>
    <p:handoutMasterId r:id="rId38"/>
  </p:handoutMasterIdLst>
  <p:sldIdLst>
    <p:sldId id="285" r:id="rId5"/>
    <p:sldId id="298" r:id="rId6"/>
    <p:sldId id="299" r:id="rId7"/>
    <p:sldId id="300" r:id="rId8"/>
    <p:sldId id="313" r:id="rId9"/>
    <p:sldId id="301" r:id="rId10"/>
    <p:sldId id="304" r:id="rId11"/>
    <p:sldId id="290" r:id="rId12"/>
    <p:sldId id="294" r:id="rId13"/>
    <p:sldId id="292" r:id="rId14"/>
    <p:sldId id="293" r:id="rId15"/>
    <p:sldId id="325" r:id="rId16"/>
    <p:sldId id="323" r:id="rId17"/>
    <p:sldId id="317" r:id="rId18"/>
    <p:sldId id="288" r:id="rId19"/>
    <p:sldId id="318" r:id="rId20"/>
    <p:sldId id="320" r:id="rId21"/>
    <p:sldId id="337" r:id="rId22"/>
    <p:sldId id="308" r:id="rId23"/>
    <p:sldId id="324" r:id="rId24"/>
    <p:sldId id="306" r:id="rId25"/>
    <p:sldId id="289" r:id="rId26"/>
    <p:sldId id="316" r:id="rId27"/>
    <p:sldId id="315" r:id="rId28"/>
    <p:sldId id="291" r:id="rId29"/>
    <p:sldId id="339" r:id="rId30"/>
    <p:sldId id="330" r:id="rId31"/>
    <p:sldId id="321" r:id="rId32"/>
    <p:sldId id="333" r:id="rId33"/>
    <p:sldId id="338" r:id="rId34"/>
    <p:sldId id="336" r:id="rId35"/>
    <p:sldId id="297" r:id="rId36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755D626-0AB6-61E4-21BA-121A78ECEA4E}" name="Nordmann, A (Arno)" initials="NA" userId="S::arno.nordmann@pwn.nl::0710552f-2d48-4829-a736-176628860d79" providerId="AD"/>
  <p188:author id="{67699D2F-1C69-0B8B-E9A4-E45D10328B51}" name="Daphne van de Berg" initials="Dv" userId="171ea9f61bfcd69c" providerId="Windows Live"/>
  <p188:author id="{CFB0BA3F-090F-8CC0-4E26-5718193C05CA}" name="Berg, D.J.M van de (Daphne)" initials="B(" userId="S::daphne.van.de.berg@pwn.nl::655bb6ae-e808-4d53-afb5-7600600e7875" providerId="AD"/>
  <p188:author id="{2470899B-CC58-B8DE-6031-878B6E53F8EB}" name="Smit, HJP (Herman)" initials="HS" userId="S::herman.smit@pwn.nl::97e577b2-d187-4c1e-85ae-4c0249d438f1" providerId="AD"/>
  <p188:author id="{90A69CDA-876C-1100-F7EC-38E41E03A244}" name="Lee, M.N. van der (Marten)" initials="L(" userId="S::marten.van.der.lee@pwn.nl::b46ecc52-9897-4057-9dbd-eb3031510b91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C0000"/>
    <a:srgbClr val="005EAA"/>
    <a:srgbClr val="000000"/>
    <a:srgbClr val="0B34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ijl, gemiddeld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4654"/>
    <p:restoredTop sz="93962" autoAdjust="0"/>
  </p:normalViewPr>
  <p:slideViewPr>
    <p:cSldViewPr snapToGrid="0">
      <p:cViewPr varScale="1">
        <p:scale>
          <a:sx n="182" d="100"/>
          <a:sy n="182" d="100"/>
        </p:scale>
        <p:origin x="1688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presProps" Target="presProps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tableStyles" Target="tableStyle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45" Type="http://schemas.openxmlformats.org/officeDocument/2006/relationships/customXml" Target="../customXml/item4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microsoft.com/office/2016/11/relationships/changesInfo" Target="changesInfos/changesInfo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handoutMaster" Target="handoutMasters/handoutMaster1.xml"/><Relationship Id="rId20" Type="http://schemas.openxmlformats.org/officeDocument/2006/relationships/slide" Target="slides/slide16.xml"/><Relationship Id="rId41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uro Dirigo | Kitty van der Veen" userId="5aa31f3e-7d9e-4fc5-add5-b6340ade2570" providerId="ADAL" clId="{EE6EBDEF-DA77-41BE-B1FE-F620C2E0D1D1}"/>
    <pc:docChg chg="custSel delSld modSld">
      <pc:chgData name="Buro Dirigo | Kitty van der Veen" userId="5aa31f3e-7d9e-4fc5-add5-b6340ade2570" providerId="ADAL" clId="{EE6EBDEF-DA77-41BE-B1FE-F620C2E0D1D1}" dt="2026-07-13T13:31:23.927" v="16" actId="1076"/>
      <pc:docMkLst>
        <pc:docMk/>
      </pc:docMkLst>
      <pc:sldChg chg="addSp delSp modSp mod">
        <pc:chgData name="Buro Dirigo | Kitty van der Veen" userId="5aa31f3e-7d9e-4fc5-add5-b6340ade2570" providerId="ADAL" clId="{EE6EBDEF-DA77-41BE-B1FE-F620C2E0D1D1}" dt="2026-07-13T13:31:23.927" v="16" actId="1076"/>
        <pc:sldMkLst>
          <pc:docMk/>
          <pc:sldMk cId="1091537123" sldId="321"/>
        </pc:sldMkLst>
        <pc:picChg chg="del">
          <ac:chgData name="Buro Dirigo | Kitty van der Veen" userId="5aa31f3e-7d9e-4fc5-add5-b6340ade2570" providerId="ADAL" clId="{EE6EBDEF-DA77-41BE-B1FE-F620C2E0D1D1}" dt="2026-07-13T13:29:54.647" v="1" actId="478"/>
          <ac:picMkLst>
            <pc:docMk/>
            <pc:sldMk cId="1091537123" sldId="321"/>
            <ac:picMk id="5" creationId="{8B293CC1-296B-45FB-DAE0-D4924B8C3F2C}"/>
          </ac:picMkLst>
        </pc:picChg>
        <pc:picChg chg="add mod">
          <ac:chgData name="Buro Dirigo | Kitty van der Veen" userId="5aa31f3e-7d9e-4fc5-add5-b6340ade2570" providerId="ADAL" clId="{EE6EBDEF-DA77-41BE-B1FE-F620C2E0D1D1}" dt="2026-07-13T13:30:08.826" v="5" actId="1076"/>
          <ac:picMkLst>
            <pc:docMk/>
            <pc:sldMk cId="1091537123" sldId="321"/>
            <ac:picMk id="6" creationId="{EF5EA3E2-1DB9-AE89-F064-BECAF4683543}"/>
          </ac:picMkLst>
        </pc:picChg>
        <pc:picChg chg="add mod">
          <ac:chgData name="Buro Dirigo | Kitty van der Veen" userId="5aa31f3e-7d9e-4fc5-add5-b6340ade2570" providerId="ADAL" clId="{EE6EBDEF-DA77-41BE-B1FE-F620C2E0D1D1}" dt="2026-07-13T13:30:51.823" v="11" actId="1076"/>
          <ac:picMkLst>
            <pc:docMk/>
            <pc:sldMk cId="1091537123" sldId="321"/>
            <ac:picMk id="8" creationId="{0A0A16EF-9382-8BC1-3FDD-0C8E2123127C}"/>
          </ac:picMkLst>
        </pc:picChg>
        <pc:picChg chg="del">
          <ac:chgData name="Buro Dirigo | Kitty van der Veen" userId="5aa31f3e-7d9e-4fc5-add5-b6340ade2570" providerId="ADAL" clId="{EE6EBDEF-DA77-41BE-B1FE-F620C2E0D1D1}" dt="2026-07-13T13:30:15.622" v="6" actId="478"/>
          <ac:picMkLst>
            <pc:docMk/>
            <pc:sldMk cId="1091537123" sldId="321"/>
            <ac:picMk id="10" creationId="{D8FA249E-6D48-1F79-AD95-9441D656DD02}"/>
          </ac:picMkLst>
        </pc:picChg>
        <pc:picChg chg="add mod">
          <ac:chgData name="Buro Dirigo | Kitty van der Veen" userId="5aa31f3e-7d9e-4fc5-add5-b6340ade2570" providerId="ADAL" clId="{EE6EBDEF-DA77-41BE-B1FE-F620C2E0D1D1}" dt="2026-07-13T13:31:23.927" v="16" actId="1076"/>
          <ac:picMkLst>
            <pc:docMk/>
            <pc:sldMk cId="1091537123" sldId="321"/>
            <ac:picMk id="11" creationId="{C031666C-6758-C825-69B9-B3A96CBDF06D}"/>
          </ac:picMkLst>
        </pc:picChg>
        <pc:picChg chg="del">
          <ac:chgData name="Buro Dirigo | Kitty van der Veen" userId="5aa31f3e-7d9e-4fc5-add5-b6340ade2570" providerId="ADAL" clId="{EE6EBDEF-DA77-41BE-B1FE-F620C2E0D1D1}" dt="2026-07-13T13:30:53.749" v="12" actId="478"/>
          <ac:picMkLst>
            <pc:docMk/>
            <pc:sldMk cId="1091537123" sldId="321"/>
            <ac:picMk id="12" creationId="{A90526DE-3CEF-623C-389D-A4D5353665A9}"/>
          </ac:picMkLst>
        </pc:picChg>
      </pc:sldChg>
      <pc:sldChg chg="del">
        <pc:chgData name="Buro Dirigo | Kitty van der Veen" userId="5aa31f3e-7d9e-4fc5-add5-b6340ade2570" providerId="ADAL" clId="{EE6EBDEF-DA77-41BE-B1FE-F620C2E0D1D1}" dt="2026-07-13T13:28:47.645" v="0" actId="2696"/>
        <pc:sldMkLst>
          <pc:docMk/>
          <pc:sldMk cId="1563706198" sldId="341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>
            <a:extLst>
              <a:ext uri="{FF2B5EF4-FFF2-40B4-BE49-F238E27FC236}">
                <a16:creationId xmlns:a16="http://schemas.microsoft.com/office/drawing/2014/main" id="{C66ADC73-C6FD-10F7-4EE9-601006505E6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9BEEC1DD-9778-FAA3-8E19-04D0E7961E7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ED3EC35-BE62-40F2-8569-5D92205E6693}" type="datetimeFigureOut">
              <a:rPr lang="nl-NL" smtClean="0"/>
              <a:t>22-07-2026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545322A0-4418-8608-3DA7-65F4C4D3E25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F6FFD617-0031-3E5E-2C5D-043191524D5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7D9AEF-DE02-490D-B341-768FB1EBCF8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53960592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EDC5A8-32A0-47D8-94B4-B787491D97A2}" type="datetimeFigureOut">
              <a:rPr lang="nl-NL" smtClean="0"/>
              <a:t>22-07-2026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D5F3A4-EA52-4D0B-8539-6D5F43DA58E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271288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D5F3A4-EA52-4D0B-8539-6D5F43DA58E6}" type="slidenum">
              <a:rPr lang="nl-NL" smtClean="0"/>
              <a:t>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2517465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D5F3A4-EA52-4D0B-8539-6D5F43DA58E6}" type="slidenum">
              <a:rPr lang="nl-NL" smtClean="0"/>
              <a:t>10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0237188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D5F3A4-EA52-4D0B-8539-6D5F43DA58E6}" type="slidenum">
              <a:rPr lang="nl-NL" smtClean="0"/>
              <a:t>11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3569937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A12594-FBF4-DF51-7FFB-C22010CBB0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D1667C19-AC61-C40A-7A53-619FE95003A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8950A1AE-4935-6AA2-1491-10AFABF3235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23DE6E89-6E0F-9288-33AE-49EA0771C69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D5F3A4-EA52-4D0B-8539-6D5F43DA58E6}" type="slidenum">
              <a:rPr lang="nl-NL" smtClean="0"/>
              <a:t>12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4971969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D5F3A4-EA52-4D0B-8539-6D5F43DA58E6}" type="slidenum">
              <a:rPr lang="nl-NL" smtClean="0"/>
              <a:t>13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2045874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D5F3A4-EA52-4D0B-8539-6D5F43DA58E6}" type="slidenum">
              <a:rPr lang="nl-NL" smtClean="0"/>
              <a:t>14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3012441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D5F3A4-EA52-4D0B-8539-6D5F43DA58E6}" type="slidenum">
              <a:rPr lang="nl-NL" smtClean="0"/>
              <a:t>15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0335415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D5F3A4-EA52-4D0B-8539-6D5F43DA58E6}" type="slidenum">
              <a:rPr lang="nl-NL" smtClean="0"/>
              <a:t>16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3000078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D5F3A4-EA52-4D0B-8539-6D5F43DA58E6}" type="slidenum">
              <a:rPr lang="nl-NL" smtClean="0"/>
              <a:t>17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7347581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7BF9B3-9223-6347-5659-DC76358212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E11177D7-4374-8B94-7CC1-2BE9214311C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3F736F90-0B5A-3B80-8F9D-D7AFABA18C3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D5785FE6-323E-6F98-E417-F34BF600B64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D5F3A4-EA52-4D0B-8539-6D5F43DA58E6}" type="slidenum">
              <a:rPr lang="nl-NL" smtClean="0"/>
              <a:t>18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9032788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+mj-lt"/>
              <a:buNone/>
            </a:pP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D5F3A4-EA52-4D0B-8539-6D5F43DA58E6}" type="slidenum">
              <a:rPr lang="nl-NL" smtClean="0"/>
              <a:t>19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58623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D5F3A4-EA52-4D0B-8539-6D5F43DA58E6}" type="slidenum">
              <a:rPr lang="nl-NL" smtClean="0"/>
              <a:t>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3012782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49BCEB-24C1-EC7E-3771-48C0BD783D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86059CD1-B35E-CBF2-C710-D52486F71C2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03A453A7-ECDE-0DEA-46DA-4D177FE3EE6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7B704AFC-587F-161D-0368-ADBD1B4EADF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D5F3A4-EA52-4D0B-8539-6D5F43DA58E6}" type="slidenum">
              <a:rPr lang="nl-NL" smtClean="0"/>
              <a:t>20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0006724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E584F5-3504-A37D-1433-6E9E0FF324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8C886925-7414-756C-6A37-E63B883DC1E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1281FB77-99B3-DA13-A409-3D76E4A86C2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B818E537-2B62-B9C4-4548-1D8B3899470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D5F3A4-EA52-4D0B-8539-6D5F43DA58E6}" type="slidenum">
              <a:rPr lang="nl-NL" smtClean="0"/>
              <a:t>21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5694802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D5F3A4-EA52-4D0B-8539-6D5F43DA58E6}" type="slidenum">
              <a:rPr lang="nl-NL" smtClean="0"/>
              <a:t>22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221663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D5F3A4-EA52-4D0B-8539-6D5F43DA58E6}" type="slidenum">
              <a:rPr lang="nl-NL" smtClean="0"/>
              <a:t>23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7887017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D5F3A4-EA52-4D0B-8539-6D5F43DA58E6}" type="slidenum">
              <a:rPr lang="nl-NL" smtClean="0"/>
              <a:t>24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8571116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D5F3A4-EA52-4D0B-8539-6D5F43DA58E6}" type="slidenum">
              <a:rPr lang="nl-NL" smtClean="0"/>
              <a:t>25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6186326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5D6D67-21FC-B0C2-ED5E-7CF7D31B6C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396A3E17-0BF4-9510-CFD4-810B3019548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B081CCF0-3009-50EA-54AB-6352E1B8464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46B7EA18-5146-3ED6-11FC-48EBF50FE2E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D5F3A4-EA52-4D0B-8539-6D5F43DA58E6}" type="slidenum">
              <a:rPr lang="nl-NL" smtClean="0"/>
              <a:t>26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9042806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C13C8A-E5EF-7047-0DE0-F7B77782C8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6DD4EB6B-E750-FDBE-3246-B9713587EF8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4185C685-460E-94D8-E67D-5FDC0AC3815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C96358BC-6505-1FF5-9778-06E1D952968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D5F3A4-EA52-4D0B-8539-6D5F43DA58E6}" type="slidenum">
              <a:rPr lang="nl-NL" smtClean="0"/>
              <a:t>27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3730227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D5F3A4-EA52-4D0B-8539-6D5F43DA58E6}" type="slidenum">
              <a:rPr lang="nl-NL" smtClean="0"/>
              <a:t>28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6958846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295EA0-B09B-32CB-215B-9A09D3F4E6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999A7063-006C-A381-ED42-CF062C29946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044DDDC7-EA81-2848-9EBC-C8D5738C681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6E300EAC-DDC2-15B7-E3BA-6C9DA0FFB00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D5F3A4-EA52-4D0B-8539-6D5F43DA58E6}" type="slidenum">
              <a:rPr lang="nl-NL" smtClean="0"/>
              <a:t>29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253081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DA9723-7A96-4F07-2451-5CB8F50331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B84061D4-6DDC-30E5-5F1F-EDBEC6FC3E1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282F6876-F62A-234F-77CF-5B8B5928C1A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D391A3B7-B060-F38F-39B5-0C480F3B36E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D5F3A4-EA52-4D0B-8539-6D5F43DA58E6}" type="slidenum">
              <a:rPr lang="nl-NL" smtClean="0"/>
              <a:t>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4355784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D5F3A4-EA52-4D0B-8539-6D5F43DA58E6}" type="slidenum">
              <a:rPr lang="nl-NL" smtClean="0"/>
              <a:t>30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398670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D5F3A4-EA52-4D0B-8539-6D5F43DA58E6}" type="slidenum">
              <a:rPr lang="nl-NL" smtClean="0"/>
              <a:t>31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1730075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D5F3A4-EA52-4D0B-8539-6D5F43DA58E6}" type="slidenum">
              <a:rPr lang="nl-NL" smtClean="0"/>
              <a:t>32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699259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657096-51A1-A52B-37C0-FACB71D2DA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56D90ACB-5E6E-6747-E218-F3ECF1CA2DB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92F7780A-8DDB-3B15-31BE-EA5257DAAA8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EDEF649E-20DD-0C89-0827-183D38570D5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D5F3A4-EA52-4D0B-8539-6D5F43DA58E6}" type="slidenum">
              <a:rPr lang="nl-NL" smtClean="0"/>
              <a:t>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5290073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D5F3A4-EA52-4D0B-8539-6D5F43DA58E6}" type="slidenum">
              <a:rPr lang="nl-NL" smtClean="0"/>
              <a:t>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5964105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CBF0DB-7AEE-BACA-8522-966CDC0979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A9DD6F7C-D13A-52DB-AD81-2CFE283F6C4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51958587-B66B-5132-EA42-BB7EA28F641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B3F43D16-5F38-2ECF-82F9-62317D6D5CD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D5F3A4-EA52-4D0B-8539-6D5F43DA58E6}" type="slidenum">
              <a:rPr lang="nl-NL" smtClean="0"/>
              <a:t>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8926821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6BC641-ADB2-00FF-6B68-D5B4BE0C09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7A30FB89-BA64-172A-BFC0-DE23F4802F8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F0316A41-AE89-8F6F-215F-DF1A5AA3194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DC6066D3-1B5B-0178-618D-60F9615D48D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D5F3A4-EA52-4D0B-8539-6D5F43DA58E6}" type="slidenum">
              <a:rPr lang="nl-NL" smtClean="0"/>
              <a:t>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3004166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D5F3A4-EA52-4D0B-8539-6D5F43DA58E6}" type="slidenum">
              <a:rPr lang="nl-NL" smtClean="0"/>
              <a:t>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9982682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D5F3A4-EA52-4D0B-8539-6D5F43DA58E6}" type="slidenum">
              <a:rPr lang="nl-NL" smtClean="0"/>
              <a:t>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803150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1.png"/><Relationship Id="rId4" Type="http://schemas.openxmlformats.org/officeDocument/2006/relationships/image" Target="../media/image8.jpe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jpe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jpe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jpe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optie A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ijdelijke aanduiding voor tekst 22">
            <a:extLst>
              <a:ext uri="{FF2B5EF4-FFF2-40B4-BE49-F238E27FC236}">
                <a16:creationId xmlns:a16="http://schemas.microsoft.com/office/drawing/2014/main" id="{1BD012D8-B0D1-0927-86E2-714DD63F6B1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1" hasCustomPrompt="1"/>
          </p:nvPr>
        </p:nvSpPr>
        <p:spPr>
          <a:xfrm>
            <a:off x="727939" y="747054"/>
            <a:ext cx="2181000" cy="56781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txBody>
          <a:bodyPr wrap="none" lIns="180000" tIns="144000" rIns="180000" bIns="144000" anchor="ctr">
            <a:spAutoFit/>
          </a:bodyPr>
          <a:lstStyle>
            <a:lvl1pPr marL="0" indent="0" algn="l">
              <a:buNone/>
              <a:defRPr sz="2000" b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Een korte regel</a:t>
            </a:r>
          </a:p>
        </p:txBody>
      </p:sp>
      <p:sp>
        <p:nvSpPr>
          <p:cNvPr id="24" name="Tijdelijke aanduiding voor tekst 22">
            <a:extLst>
              <a:ext uri="{FF2B5EF4-FFF2-40B4-BE49-F238E27FC236}">
                <a16:creationId xmlns:a16="http://schemas.microsoft.com/office/drawing/2014/main" id="{6368230E-29B5-71C0-69E2-FF7533C47C6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2" hasCustomPrompt="1"/>
          </p:nvPr>
        </p:nvSpPr>
        <p:spPr>
          <a:xfrm>
            <a:off x="727939" y="1438070"/>
            <a:ext cx="3969567" cy="78941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none" lIns="180000" tIns="144000" rIns="180000" bIns="144000" anchor="ctr">
            <a:spAutoFit/>
          </a:bodyPr>
          <a:lstStyle>
            <a:lvl1pPr marL="0" indent="0" algn="l">
              <a:buNone/>
              <a:defRPr sz="3600" b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Document naam</a:t>
            </a:r>
          </a:p>
        </p:txBody>
      </p:sp>
      <p:sp>
        <p:nvSpPr>
          <p:cNvPr id="25" name="Tijdelijke aanduiding voor tekst 22">
            <a:extLst>
              <a:ext uri="{FF2B5EF4-FFF2-40B4-BE49-F238E27FC236}">
                <a16:creationId xmlns:a16="http://schemas.microsoft.com/office/drawing/2014/main" id="{AAD3D00D-7D6E-3E6C-CA2B-C46F419717C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3" hasCustomPrompt="1"/>
          </p:nvPr>
        </p:nvSpPr>
        <p:spPr>
          <a:xfrm>
            <a:off x="727939" y="2361858"/>
            <a:ext cx="2755004" cy="78941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none" lIns="180000" tIns="144000" rIns="180000" bIns="144000" anchor="ctr">
            <a:spAutoFit/>
          </a:bodyPr>
          <a:lstStyle>
            <a:lvl1pPr marL="0" indent="0" algn="l">
              <a:buNone/>
              <a:defRPr sz="3600" b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op 2 regels</a:t>
            </a: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CF49A8D0-C0E2-389F-190A-8F2F16BC88B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843551" y="4578832"/>
            <a:ext cx="5348449" cy="2279168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14C436F1-43DC-AA51-55E5-72E4EAD2F8A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830378" y="5460001"/>
            <a:ext cx="1638332" cy="671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14163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tekst 18">
            <a:extLst>
              <a:ext uri="{FF2B5EF4-FFF2-40B4-BE49-F238E27FC236}">
                <a16:creationId xmlns:a16="http://schemas.microsoft.com/office/drawing/2014/main" id="{07737D2D-2C43-6B51-B5D3-611FCCEC9E1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6" hasCustomPrompt="1"/>
          </p:nvPr>
        </p:nvSpPr>
        <p:spPr>
          <a:xfrm>
            <a:off x="628663" y="673696"/>
            <a:ext cx="10327953" cy="101586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ts val="3000"/>
              </a:lnSpc>
              <a:spcBef>
                <a:spcPts val="0"/>
              </a:spcBef>
              <a:buNone/>
              <a:defRPr sz="3000" b="1" spc="0" baseline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457200" indent="0">
              <a:buNone/>
              <a:defRPr b="1">
                <a:latin typeface="+mj-lt"/>
              </a:defRPr>
            </a:lvl2pPr>
            <a:lvl3pPr marL="914400" indent="0">
              <a:buNone/>
              <a:defRPr b="1">
                <a:latin typeface="+mj-lt"/>
              </a:defRPr>
            </a:lvl3pPr>
            <a:lvl4pPr marL="1371600" indent="0">
              <a:buNone/>
              <a:defRPr b="1">
                <a:latin typeface="+mj-lt"/>
              </a:defRPr>
            </a:lvl4pPr>
            <a:lvl5pPr marL="1828800" indent="0">
              <a:buNone/>
              <a:defRPr b="1">
                <a:latin typeface="+mj-lt"/>
              </a:defRPr>
            </a:lvl5pPr>
          </a:lstStyle>
          <a:p>
            <a:pPr lvl="0"/>
            <a:r>
              <a:rPr lang="nl-NL"/>
              <a:t>Titel en tekst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D767F65D-077F-1C47-967E-14C05EC8D44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7"/>
          </p:nvPr>
        </p:nvSpPr>
        <p:spPr>
          <a:xfrm>
            <a:off x="628663" y="1689557"/>
            <a:ext cx="5467338" cy="462797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ts val="2000"/>
              </a:lnSpc>
              <a:spcBef>
                <a:spcPts val="0"/>
              </a:spcBef>
              <a:spcAft>
                <a:spcPts val="600"/>
              </a:spcAft>
              <a:defRPr lang="nl-NL" sz="1800" b="0" kern="1200" dirty="0" smtClean="0">
                <a:solidFill>
                  <a:srgbClr val="000000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469800">
              <a:lnSpc>
                <a:spcPts val="2000"/>
              </a:lnSpc>
              <a:spcBef>
                <a:spcPts val="0"/>
              </a:spcBef>
              <a:spcAft>
                <a:spcPts val="600"/>
              </a:spcAft>
              <a:buFont typeface="Systeemlettertype regulier"/>
              <a:buChar char="⁃"/>
              <a:defRPr sz="1800" b="0" i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F9F5CEA0-5B27-30BA-BDF2-602A4E71035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036105" y="1689556"/>
            <a:ext cx="7772400" cy="5498903"/>
          </a:xfrm>
          <a:prstGeom prst="rect">
            <a:avLst/>
          </a:prstGeom>
        </p:spPr>
      </p:pic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id="{9C764611-BE25-DE06-48F0-CCFD133A0DD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 rot="21070142">
            <a:off x="7576232" y="3557841"/>
            <a:ext cx="3452734" cy="184268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algn="ctr">
              <a:buFontTx/>
              <a:buNone/>
              <a:defRPr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nl-NL"/>
              <a:t>Klikken om de tekststijl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11589210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met titel in blauw vla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559B44BD-675C-55DE-C19E-410D148665D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18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/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18" name="Tijdelijke aanduiding voor tekst 17">
            <a:extLst>
              <a:ext uri="{FF2B5EF4-FFF2-40B4-BE49-F238E27FC236}">
                <a16:creationId xmlns:a16="http://schemas.microsoft.com/office/drawing/2014/main" id="{CFFD7D18-A056-0833-66EA-3C6C6BA3CD5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9"/>
          </p:nvPr>
        </p:nvSpPr>
        <p:spPr>
          <a:xfrm>
            <a:off x="539695" y="548086"/>
            <a:ext cx="11112610" cy="1768548"/>
          </a:xfrm>
          <a:custGeom>
            <a:avLst/>
            <a:gdLst>
              <a:gd name="csX0" fmla="*/ 367413 w 11112610"/>
              <a:gd name="csY0" fmla="*/ 0 h 1768548"/>
              <a:gd name="csX1" fmla="*/ 11009691 w 11112610"/>
              <a:gd name="csY1" fmla="*/ 0 h 1768548"/>
              <a:gd name="csX2" fmla="*/ 11112610 w 11112610"/>
              <a:gd name="csY2" fmla="*/ 95370 h 1768548"/>
              <a:gd name="csX3" fmla="*/ 11112610 w 11112610"/>
              <a:gd name="csY3" fmla="*/ 1428793 h 1768548"/>
              <a:gd name="csX4" fmla="*/ 10819155 w 11112610"/>
              <a:gd name="csY4" fmla="*/ 1762441 h 1768548"/>
              <a:gd name="csX5" fmla="*/ 10753773 w 11112610"/>
              <a:gd name="csY5" fmla="*/ 1768548 h 1768548"/>
              <a:gd name="csX6" fmla="*/ 98472 w 11112610"/>
              <a:gd name="csY6" fmla="*/ 1768548 h 1768548"/>
              <a:gd name="csX7" fmla="*/ 62749 w 11112610"/>
              <a:gd name="csY7" fmla="*/ 1761865 h 1768548"/>
              <a:gd name="csX8" fmla="*/ 17467 w 11112610"/>
              <a:gd name="csY8" fmla="*/ 1727312 h 1768548"/>
              <a:gd name="csX9" fmla="*/ 0 w 11112610"/>
              <a:gd name="csY9" fmla="*/ 1674323 h 1768548"/>
              <a:gd name="csX10" fmla="*/ 0 w 11112610"/>
              <a:gd name="csY10" fmla="*/ 340062 h 1768548"/>
              <a:gd name="csX11" fmla="*/ 28772 w 11112610"/>
              <a:gd name="csY11" fmla="*/ 208003 h 1768548"/>
              <a:gd name="csX12" fmla="*/ 367413 w 11112610"/>
              <a:gd name="csY12" fmla="*/ 0 h 176854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11112610" h="1768548">
                <a:moveTo>
                  <a:pt x="367413" y="0"/>
                </a:moveTo>
                <a:lnTo>
                  <a:pt x="11009691" y="0"/>
                </a:lnTo>
                <a:cubicBezTo>
                  <a:pt x="11066532" y="0"/>
                  <a:pt x="11112610" y="42698"/>
                  <a:pt x="11112610" y="95370"/>
                </a:cubicBezTo>
                <a:lnTo>
                  <a:pt x="11112610" y="1428793"/>
                </a:lnTo>
                <a:cubicBezTo>
                  <a:pt x="11112610" y="1593372"/>
                  <a:pt x="10986630" y="1730684"/>
                  <a:pt x="10819155" y="1762441"/>
                </a:cubicBezTo>
                <a:lnTo>
                  <a:pt x="10753773" y="1768548"/>
                </a:lnTo>
                <a:lnTo>
                  <a:pt x="98472" y="1768548"/>
                </a:lnTo>
                <a:lnTo>
                  <a:pt x="62749" y="1761865"/>
                </a:lnTo>
                <a:cubicBezTo>
                  <a:pt x="44279" y="1754626"/>
                  <a:pt x="28564" y="1742533"/>
                  <a:pt x="17467" y="1727312"/>
                </a:cubicBezTo>
                <a:lnTo>
                  <a:pt x="0" y="1674323"/>
                </a:lnTo>
                <a:lnTo>
                  <a:pt x="0" y="340062"/>
                </a:lnTo>
                <a:lnTo>
                  <a:pt x="28772" y="208003"/>
                </a:lnTo>
                <a:cubicBezTo>
                  <a:pt x="84565" y="85768"/>
                  <a:pt x="215180" y="0"/>
                  <a:pt x="367413" y="0"/>
                </a:cubicBezTo>
                <a:close/>
              </a:path>
            </a:pathLst>
          </a:custGeom>
          <a:solidFill>
            <a:srgbClr val="005EAA">
              <a:alpha val="74902"/>
            </a:srgbClr>
          </a:solidFill>
        </p:spPr>
        <p:txBody>
          <a:bodyPr wrap="square" lIns="360000" tIns="360000" rIns="360000" bIns="360000">
            <a:normAutofit/>
          </a:bodyPr>
          <a:lstStyle>
            <a:lvl1pPr>
              <a:buFontTx/>
              <a:buNone/>
              <a:defRPr b="1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1710440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uw, oranje en rood k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rije vorm 3">
            <a:extLst>
              <a:ext uri="{FF2B5EF4-FFF2-40B4-BE49-F238E27FC236}">
                <a16:creationId xmlns:a16="http://schemas.microsoft.com/office/drawing/2014/main" id="{62066283-362C-DE34-87AE-A9705C1FDB2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613457" y="538121"/>
            <a:ext cx="3507547" cy="5781758"/>
          </a:xfrm>
          <a:custGeom>
            <a:avLst/>
            <a:gdLst>
              <a:gd name="csX0" fmla="*/ 425569 w 3621558"/>
              <a:gd name="csY0" fmla="*/ 0 h 5781758"/>
              <a:gd name="csX1" fmla="*/ 3503930 w 3621558"/>
              <a:gd name="csY1" fmla="*/ 0 h 5781758"/>
              <a:gd name="csX2" fmla="*/ 3621558 w 3621558"/>
              <a:gd name="csY2" fmla="*/ 117628 h 5781758"/>
              <a:gd name="csX3" fmla="*/ 3621558 w 3621558"/>
              <a:gd name="csY3" fmla="*/ 5356191 h 5781758"/>
              <a:gd name="csX4" fmla="*/ 3281756 w 3621558"/>
              <a:gd name="csY4" fmla="*/ 5773114 h 5781758"/>
              <a:gd name="csX5" fmla="*/ 3196009 w 3621558"/>
              <a:gd name="csY5" fmla="*/ 5781758 h 5781758"/>
              <a:gd name="csX6" fmla="*/ 117618 w 3621558"/>
              <a:gd name="csY6" fmla="*/ 5781758 h 5781758"/>
              <a:gd name="csX7" fmla="*/ 71842 w 3621558"/>
              <a:gd name="csY7" fmla="*/ 5772516 h 5781758"/>
              <a:gd name="csX8" fmla="*/ 0 w 3621558"/>
              <a:gd name="csY8" fmla="*/ 5664132 h 5781758"/>
              <a:gd name="csX9" fmla="*/ 0 w 3621558"/>
              <a:gd name="csY9" fmla="*/ 425569 h 5781758"/>
              <a:gd name="csX10" fmla="*/ 425569 w 3621558"/>
              <a:gd name="csY10" fmla="*/ 0 h 578175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</a:cxnLst>
            <a:rect l="l" t="t" r="r" b="b"/>
            <a:pathLst>
              <a:path w="3621558" h="5781758">
                <a:moveTo>
                  <a:pt x="425569" y="0"/>
                </a:moveTo>
                <a:lnTo>
                  <a:pt x="3503930" y="0"/>
                </a:lnTo>
                <a:cubicBezTo>
                  <a:pt x="3568894" y="0"/>
                  <a:pt x="3621558" y="52664"/>
                  <a:pt x="3621558" y="117628"/>
                </a:cubicBezTo>
                <a:lnTo>
                  <a:pt x="3621558" y="5356191"/>
                </a:lnTo>
                <a:cubicBezTo>
                  <a:pt x="3621558" y="5561847"/>
                  <a:pt x="3475680" y="5733431"/>
                  <a:pt x="3281756" y="5773114"/>
                </a:cubicBezTo>
                <a:lnTo>
                  <a:pt x="3196009" y="5781758"/>
                </a:lnTo>
                <a:lnTo>
                  <a:pt x="117618" y="5781758"/>
                </a:lnTo>
                <a:lnTo>
                  <a:pt x="71842" y="5772516"/>
                </a:lnTo>
                <a:cubicBezTo>
                  <a:pt x="29624" y="5754659"/>
                  <a:pt x="0" y="5712855"/>
                  <a:pt x="0" y="5664132"/>
                </a:cubicBezTo>
                <a:lnTo>
                  <a:pt x="0" y="425569"/>
                </a:lnTo>
                <a:cubicBezTo>
                  <a:pt x="0" y="190534"/>
                  <a:pt x="190534" y="0"/>
                  <a:pt x="425569" y="0"/>
                </a:cubicBezTo>
                <a:close/>
              </a:path>
            </a:pathLst>
          </a:custGeom>
          <a:solidFill>
            <a:srgbClr val="005EA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/>
          </a:p>
        </p:txBody>
      </p:sp>
      <p:sp>
        <p:nvSpPr>
          <p:cNvPr id="6" name="Vrije vorm 5">
            <a:extLst>
              <a:ext uri="{FF2B5EF4-FFF2-40B4-BE49-F238E27FC236}">
                <a16:creationId xmlns:a16="http://schemas.microsoft.com/office/drawing/2014/main" id="{2B7ECE66-1712-E6F3-C54E-4D625477B4C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4342226" y="538121"/>
            <a:ext cx="3507547" cy="5781758"/>
          </a:xfrm>
          <a:custGeom>
            <a:avLst/>
            <a:gdLst>
              <a:gd name="csX0" fmla="*/ 425569 w 3621558"/>
              <a:gd name="csY0" fmla="*/ 0 h 5781758"/>
              <a:gd name="csX1" fmla="*/ 3503930 w 3621558"/>
              <a:gd name="csY1" fmla="*/ 0 h 5781758"/>
              <a:gd name="csX2" fmla="*/ 3621558 w 3621558"/>
              <a:gd name="csY2" fmla="*/ 117628 h 5781758"/>
              <a:gd name="csX3" fmla="*/ 3621558 w 3621558"/>
              <a:gd name="csY3" fmla="*/ 5356191 h 5781758"/>
              <a:gd name="csX4" fmla="*/ 3281756 w 3621558"/>
              <a:gd name="csY4" fmla="*/ 5773114 h 5781758"/>
              <a:gd name="csX5" fmla="*/ 3196009 w 3621558"/>
              <a:gd name="csY5" fmla="*/ 5781758 h 5781758"/>
              <a:gd name="csX6" fmla="*/ 117618 w 3621558"/>
              <a:gd name="csY6" fmla="*/ 5781758 h 5781758"/>
              <a:gd name="csX7" fmla="*/ 71842 w 3621558"/>
              <a:gd name="csY7" fmla="*/ 5772516 h 5781758"/>
              <a:gd name="csX8" fmla="*/ 0 w 3621558"/>
              <a:gd name="csY8" fmla="*/ 5664132 h 5781758"/>
              <a:gd name="csX9" fmla="*/ 0 w 3621558"/>
              <a:gd name="csY9" fmla="*/ 425569 h 5781758"/>
              <a:gd name="csX10" fmla="*/ 425569 w 3621558"/>
              <a:gd name="csY10" fmla="*/ 0 h 578175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</a:cxnLst>
            <a:rect l="l" t="t" r="r" b="b"/>
            <a:pathLst>
              <a:path w="3621558" h="5781758">
                <a:moveTo>
                  <a:pt x="425569" y="0"/>
                </a:moveTo>
                <a:lnTo>
                  <a:pt x="3503930" y="0"/>
                </a:lnTo>
                <a:cubicBezTo>
                  <a:pt x="3568894" y="0"/>
                  <a:pt x="3621558" y="52664"/>
                  <a:pt x="3621558" y="117628"/>
                </a:cubicBezTo>
                <a:lnTo>
                  <a:pt x="3621558" y="5356191"/>
                </a:lnTo>
                <a:cubicBezTo>
                  <a:pt x="3621558" y="5561847"/>
                  <a:pt x="3475680" y="5733431"/>
                  <a:pt x="3281756" y="5773114"/>
                </a:cubicBezTo>
                <a:lnTo>
                  <a:pt x="3196009" y="5781758"/>
                </a:lnTo>
                <a:lnTo>
                  <a:pt x="117618" y="5781758"/>
                </a:lnTo>
                <a:lnTo>
                  <a:pt x="71842" y="5772516"/>
                </a:lnTo>
                <a:cubicBezTo>
                  <a:pt x="29624" y="5754659"/>
                  <a:pt x="0" y="5712855"/>
                  <a:pt x="0" y="5664132"/>
                </a:cubicBezTo>
                <a:lnTo>
                  <a:pt x="0" y="425569"/>
                </a:lnTo>
                <a:cubicBezTo>
                  <a:pt x="0" y="190534"/>
                  <a:pt x="190534" y="0"/>
                  <a:pt x="425569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/>
          </a:p>
        </p:txBody>
      </p:sp>
      <p:sp>
        <p:nvSpPr>
          <p:cNvPr id="7" name="Vrije vorm 6">
            <a:extLst>
              <a:ext uri="{FF2B5EF4-FFF2-40B4-BE49-F238E27FC236}">
                <a16:creationId xmlns:a16="http://schemas.microsoft.com/office/drawing/2014/main" id="{8FF4D73D-EE44-048C-8C82-C76A2C9527D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8070996" y="538121"/>
            <a:ext cx="3507547" cy="5781758"/>
          </a:xfrm>
          <a:custGeom>
            <a:avLst/>
            <a:gdLst>
              <a:gd name="csX0" fmla="*/ 425569 w 3621558"/>
              <a:gd name="csY0" fmla="*/ 0 h 5781758"/>
              <a:gd name="csX1" fmla="*/ 3503930 w 3621558"/>
              <a:gd name="csY1" fmla="*/ 0 h 5781758"/>
              <a:gd name="csX2" fmla="*/ 3621558 w 3621558"/>
              <a:gd name="csY2" fmla="*/ 117628 h 5781758"/>
              <a:gd name="csX3" fmla="*/ 3621558 w 3621558"/>
              <a:gd name="csY3" fmla="*/ 5356191 h 5781758"/>
              <a:gd name="csX4" fmla="*/ 3281756 w 3621558"/>
              <a:gd name="csY4" fmla="*/ 5773114 h 5781758"/>
              <a:gd name="csX5" fmla="*/ 3196009 w 3621558"/>
              <a:gd name="csY5" fmla="*/ 5781758 h 5781758"/>
              <a:gd name="csX6" fmla="*/ 117618 w 3621558"/>
              <a:gd name="csY6" fmla="*/ 5781758 h 5781758"/>
              <a:gd name="csX7" fmla="*/ 71842 w 3621558"/>
              <a:gd name="csY7" fmla="*/ 5772516 h 5781758"/>
              <a:gd name="csX8" fmla="*/ 0 w 3621558"/>
              <a:gd name="csY8" fmla="*/ 5664132 h 5781758"/>
              <a:gd name="csX9" fmla="*/ 0 w 3621558"/>
              <a:gd name="csY9" fmla="*/ 425569 h 5781758"/>
              <a:gd name="csX10" fmla="*/ 425569 w 3621558"/>
              <a:gd name="csY10" fmla="*/ 0 h 578175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</a:cxnLst>
            <a:rect l="l" t="t" r="r" b="b"/>
            <a:pathLst>
              <a:path w="3621558" h="5781758">
                <a:moveTo>
                  <a:pt x="425569" y="0"/>
                </a:moveTo>
                <a:lnTo>
                  <a:pt x="3503930" y="0"/>
                </a:lnTo>
                <a:cubicBezTo>
                  <a:pt x="3568894" y="0"/>
                  <a:pt x="3621558" y="52664"/>
                  <a:pt x="3621558" y="117628"/>
                </a:cubicBezTo>
                <a:lnTo>
                  <a:pt x="3621558" y="5356191"/>
                </a:lnTo>
                <a:cubicBezTo>
                  <a:pt x="3621558" y="5561847"/>
                  <a:pt x="3475680" y="5733431"/>
                  <a:pt x="3281756" y="5773114"/>
                </a:cubicBezTo>
                <a:lnTo>
                  <a:pt x="3196009" y="5781758"/>
                </a:lnTo>
                <a:lnTo>
                  <a:pt x="117618" y="5781758"/>
                </a:lnTo>
                <a:lnTo>
                  <a:pt x="71842" y="5772516"/>
                </a:lnTo>
                <a:cubicBezTo>
                  <a:pt x="29624" y="5754659"/>
                  <a:pt x="0" y="5712855"/>
                  <a:pt x="0" y="5664132"/>
                </a:cubicBezTo>
                <a:lnTo>
                  <a:pt x="0" y="425569"/>
                </a:lnTo>
                <a:cubicBezTo>
                  <a:pt x="0" y="190534"/>
                  <a:pt x="190534" y="0"/>
                  <a:pt x="425569" y="0"/>
                </a:cubicBezTo>
                <a:close/>
              </a:path>
            </a:pathLst>
          </a:custGeom>
          <a:solidFill>
            <a:srgbClr val="EC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/>
          </a:p>
        </p:txBody>
      </p:sp>
      <p:sp>
        <p:nvSpPr>
          <p:cNvPr id="9" name="Tijdelijke aanduiding voor tekst 8">
            <a:extLst>
              <a:ext uri="{FF2B5EF4-FFF2-40B4-BE49-F238E27FC236}">
                <a16:creationId xmlns:a16="http://schemas.microsoft.com/office/drawing/2014/main" id="{FF02C26F-7FD0-84E8-4082-E15B026C517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0"/>
          </p:nvPr>
        </p:nvSpPr>
        <p:spPr>
          <a:xfrm>
            <a:off x="914400" y="2060293"/>
            <a:ext cx="2951163" cy="3970619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0" name="Tijdelijke aanduiding voor tekst 8">
            <a:extLst>
              <a:ext uri="{FF2B5EF4-FFF2-40B4-BE49-F238E27FC236}">
                <a16:creationId xmlns:a16="http://schemas.microsoft.com/office/drawing/2014/main" id="{B536B3AB-CE4A-1054-A281-43D0AD09A7D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1"/>
          </p:nvPr>
        </p:nvSpPr>
        <p:spPr>
          <a:xfrm>
            <a:off x="4620417" y="2054223"/>
            <a:ext cx="2951163" cy="397669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2" name="Tijdelijke aanduiding voor tekst 8">
            <a:extLst>
              <a:ext uri="{FF2B5EF4-FFF2-40B4-BE49-F238E27FC236}">
                <a16:creationId xmlns:a16="http://schemas.microsoft.com/office/drawing/2014/main" id="{D5C79EE7-4D60-CA56-DB0F-829CEA666F3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2"/>
          </p:nvPr>
        </p:nvSpPr>
        <p:spPr>
          <a:xfrm>
            <a:off x="8349187" y="2054223"/>
            <a:ext cx="2951163" cy="397669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4" name="Tijdelijke aanduiding voor tekst 13">
            <a:extLst>
              <a:ext uri="{FF2B5EF4-FFF2-40B4-BE49-F238E27FC236}">
                <a16:creationId xmlns:a16="http://schemas.microsoft.com/office/drawing/2014/main" id="{0ABEC1F9-D82F-64E1-661A-8114DB39B6F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3"/>
          </p:nvPr>
        </p:nvSpPr>
        <p:spPr>
          <a:xfrm>
            <a:off x="914400" y="833156"/>
            <a:ext cx="2951163" cy="122713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2000" b="1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5" name="Tijdelijke aanduiding voor tekst 13">
            <a:extLst>
              <a:ext uri="{FF2B5EF4-FFF2-40B4-BE49-F238E27FC236}">
                <a16:creationId xmlns:a16="http://schemas.microsoft.com/office/drawing/2014/main" id="{7732C783-9552-C3B3-8C37-258FF21E371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4"/>
          </p:nvPr>
        </p:nvSpPr>
        <p:spPr>
          <a:xfrm>
            <a:off x="4620417" y="827087"/>
            <a:ext cx="2951163" cy="122713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2000" b="1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6" name="Tijdelijke aanduiding voor tekst 13">
            <a:extLst>
              <a:ext uri="{FF2B5EF4-FFF2-40B4-BE49-F238E27FC236}">
                <a16:creationId xmlns:a16="http://schemas.microsoft.com/office/drawing/2014/main" id="{C97A4AE1-2DA3-F377-5A2E-2DB3DE4BBEE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5"/>
          </p:nvPr>
        </p:nvSpPr>
        <p:spPr>
          <a:xfrm>
            <a:off x="8349187" y="827086"/>
            <a:ext cx="2951163" cy="122713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2000" b="1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nl-NL"/>
              <a:t>Klikken om de tekststijl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325619203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 met blauw, oranje, rood k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rije vorm 2">
            <a:extLst>
              <a:ext uri="{FF2B5EF4-FFF2-40B4-BE49-F238E27FC236}">
                <a16:creationId xmlns:a16="http://schemas.microsoft.com/office/drawing/2014/main" id="{5C46D0E3-89B5-4511-A79C-40783C45E90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3044236" y="538121"/>
            <a:ext cx="2699827" cy="5781758"/>
          </a:xfrm>
          <a:custGeom>
            <a:avLst/>
            <a:gdLst>
              <a:gd name="csX0" fmla="*/ 412172 w 2699827"/>
              <a:gd name="csY0" fmla="*/ 0 h 5781758"/>
              <a:gd name="csX1" fmla="*/ 2585902 w 2699827"/>
              <a:gd name="csY1" fmla="*/ 0 h 5781758"/>
              <a:gd name="csX2" fmla="*/ 2699827 w 2699827"/>
              <a:gd name="csY2" fmla="*/ 117628 h 5781758"/>
              <a:gd name="csX3" fmla="*/ 2699827 w 2699827"/>
              <a:gd name="csY3" fmla="*/ 5356191 h 5781758"/>
              <a:gd name="csX4" fmla="*/ 2370723 w 2699827"/>
              <a:gd name="csY4" fmla="*/ 5773114 h 5781758"/>
              <a:gd name="csX5" fmla="*/ 2287675 w 2699827"/>
              <a:gd name="csY5" fmla="*/ 5781758 h 5781758"/>
              <a:gd name="csX6" fmla="*/ 113915 w 2699827"/>
              <a:gd name="csY6" fmla="*/ 5781758 h 5781758"/>
              <a:gd name="csX7" fmla="*/ 69580 w 2699827"/>
              <a:gd name="csY7" fmla="*/ 5772516 h 5781758"/>
              <a:gd name="csX8" fmla="*/ 0 w 2699827"/>
              <a:gd name="csY8" fmla="*/ 5664132 h 5781758"/>
              <a:gd name="csX9" fmla="*/ 0 w 2699827"/>
              <a:gd name="csY9" fmla="*/ 425569 h 5781758"/>
              <a:gd name="csX10" fmla="*/ 412172 w 2699827"/>
              <a:gd name="csY10" fmla="*/ 0 h 578175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</a:cxnLst>
            <a:rect l="l" t="t" r="r" b="b"/>
            <a:pathLst>
              <a:path w="2699827" h="5781758">
                <a:moveTo>
                  <a:pt x="412172" y="0"/>
                </a:moveTo>
                <a:lnTo>
                  <a:pt x="2585902" y="0"/>
                </a:lnTo>
                <a:cubicBezTo>
                  <a:pt x="2648821" y="0"/>
                  <a:pt x="2699827" y="52664"/>
                  <a:pt x="2699827" y="117628"/>
                </a:cubicBezTo>
                <a:lnTo>
                  <a:pt x="2699827" y="5356191"/>
                </a:lnTo>
                <a:cubicBezTo>
                  <a:pt x="2699827" y="5561847"/>
                  <a:pt x="2558542" y="5733431"/>
                  <a:pt x="2370723" y="5773114"/>
                </a:cubicBezTo>
                <a:lnTo>
                  <a:pt x="2287675" y="5781758"/>
                </a:lnTo>
                <a:lnTo>
                  <a:pt x="113915" y="5781758"/>
                </a:lnTo>
                <a:lnTo>
                  <a:pt x="69580" y="5772516"/>
                </a:lnTo>
                <a:cubicBezTo>
                  <a:pt x="28691" y="5754659"/>
                  <a:pt x="0" y="5712855"/>
                  <a:pt x="0" y="5664132"/>
                </a:cubicBezTo>
                <a:lnTo>
                  <a:pt x="0" y="425569"/>
                </a:lnTo>
                <a:cubicBezTo>
                  <a:pt x="0" y="190534"/>
                  <a:pt x="184536" y="0"/>
                  <a:pt x="412172" y="0"/>
                </a:cubicBezTo>
                <a:close/>
              </a:path>
            </a:pathLst>
          </a:custGeom>
          <a:solidFill>
            <a:srgbClr val="005EA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/>
          </a:p>
        </p:txBody>
      </p:sp>
      <p:sp>
        <p:nvSpPr>
          <p:cNvPr id="5" name="Vrije vorm 4">
            <a:extLst>
              <a:ext uri="{FF2B5EF4-FFF2-40B4-BE49-F238E27FC236}">
                <a16:creationId xmlns:a16="http://schemas.microsoft.com/office/drawing/2014/main" id="{5910F4F5-9025-8F93-E45F-C9400F6F282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5930887" y="538121"/>
            <a:ext cx="2699827" cy="5781758"/>
          </a:xfrm>
          <a:custGeom>
            <a:avLst/>
            <a:gdLst>
              <a:gd name="csX0" fmla="*/ 412172 w 2699827"/>
              <a:gd name="csY0" fmla="*/ 0 h 5781758"/>
              <a:gd name="csX1" fmla="*/ 2585902 w 2699827"/>
              <a:gd name="csY1" fmla="*/ 0 h 5781758"/>
              <a:gd name="csX2" fmla="*/ 2699827 w 2699827"/>
              <a:gd name="csY2" fmla="*/ 117628 h 5781758"/>
              <a:gd name="csX3" fmla="*/ 2699827 w 2699827"/>
              <a:gd name="csY3" fmla="*/ 5356191 h 5781758"/>
              <a:gd name="csX4" fmla="*/ 2370723 w 2699827"/>
              <a:gd name="csY4" fmla="*/ 5773114 h 5781758"/>
              <a:gd name="csX5" fmla="*/ 2287675 w 2699827"/>
              <a:gd name="csY5" fmla="*/ 5781758 h 5781758"/>
              <a:gd name="csX6" fmla="*/ 113915 w 2699827"/>
              <a:gd name="csY6" fmla="*/ 5781758 h 5781758"/>
              <a:gd name="csX7" fmla="*/ 69580 w 2699827"/>
              <a:gd name="csY7" fmla="*/ 5772516 h 5781758"/>
              <a:gd name="csX8" fmla="*/ 0 w 2699827"/>
              <a:gd name="csY8" fmla="*/ 5664132 h 5781758"/>
              <a:gd name="csX9" fmla="*/ 0 w 2699827"/>
              <a:gd name="csY9" fmla="*/ 425569 h 5781758"/>
              <a:gd name="csX10" fmla="*/ 412172 w 2699827"/>
              <a:gd name="csY10" fmla="*/ 0 h 578175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</a:cxnLst>
            <a:rect l="l" t="t" r="r" b="b"/>
            <a:pathLst>
              <a:path w="2699827" h="5781758">
                <a:moveTo>
                  <a:pt x="412172" y="0"/>
                </a:moveTo>
                <a:lnTo>
                  <a:pt x="2585902" y="0"/>
                </a:lnTo>
                <a:cubicBezTo>
                  <a:pt x="2648821" y="0"/>
                  <a:pt x="2699827" y="52664"/>
                  <a:pt x="2699827" y="117628"/>
                </a:cubicBezTo>
                <a:lnTo>
                  <a:pt x="2699827" y="5356191"/>
                </a:lnTo>
                <a:cubicBezTo>
                  <a:pt x="2699827" y="5561847"/>
                  <a:pt x="2558542" y="5733431"/>
                  <a:pt x="2370723" y="5773114"/>
                </a:cubicBezTo>
                <a:lnTo>
                  <a:pt x="2287675" y="5781758"/>
                </a:lnTo>
                <a:lnTo>
                  <a:pt x="113915" y="5781758"/>
                </a:lnTo>
                <a:lnTo>
                  <a:pt x="69580" y="5772516"/>
                </a:lnTo>
                <a:cubicBezTo>
                  <a:pt x="28691" y="5754659"/>
                  <a:pt x="0" y="5712855"/>
                  <a:pt x="0" y="5664132"/>
                </a:cubicBezTo>
                <a:lnTo>
                  <a:pt x="0" y="425569"/>
                </a:lnTo>
                <a:cubicBezTo>
                  <a:pt x="0" y="190534"/>
                  <a:pt x="184536" y="0"/>
                  <a:pt x="412172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/>
          </a:p>
        </p:txBody>
      </p:sp>
      <p:sp>
        <p:nvSpPr>
          <p:cNvPr id="8" name="Vrije vorm 7">
            <a:extLst>
              <a:ext uri="{FF2B5EF4-FFF2-40B4-BE49-F238E27FC236}">
                <a16:creationId xmlns:a16="http://schemas.microsoft.com/office/drawing/2014/main" id="{CCD67963-B8A9-F2F1-2B5E-B955E1AC925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8817538" y="538121"/>
            <a:ext cx="2699827" cy="5781758"/>
          </a:xfrm>
          <a:custGeom>
            <a:avLst/>
            <a:gdLst>
              <a:gd name="csX0" fmla="*/ 412172 w 2699827"/>
              <a:gd name="csY0" fmla="*/ 0 h 5781758"/>
              <a:gd name="csX1" fmla="*/ 2585902 w 2699827"/>
              <a:gd name="csY1" fmla="*/ 0 h 5781758"/>
              <a:gd name="csX2" fmla="*/ 2699827 w 2699827"/>
              <a:gd name="csY2" fmla="*/ 117628 h 5781758"/>
              <a:gd name="csX3" fmla="*/ 2699827 w 2699827"/>
              <a:gd name="csY3" fmla="*/ 5356191 h 5781758"/>
              <a:gd name="csX4" fmla="*/ 2370723 w 2699827"/>
              <a:gd name="csY4" fmla="*/ 5773114 h 5781758"/>
              <a:gd name="csX5" fmla="*/ 2287675 w 2699827"/>
              <a:gd name="csY5" fmla="*/ 5781758 h 5781758"/>
              <a:gd name="csX6" fmla="*/ 113915 w 2699827"/>
              <a:gd name="csY6" fmla="*/ 5781758 h 5781758"/>
              <a:gd name="csX7" fmla="*/ 69580 w 2699827"/>
              <a:gd name="csY7" fmla="*/ 5772516 h 5781758"/>
              <a:gd name="csX8" fmla="*/ 0 w 2699827"/>
              <a:gd name="csY8" fmla="*/ 5664132 h 5781758"/>
              <a:gd name="csX9" fmla="*/ 0 w 2699827"/>
              <a:gd name="csY9" fmla="*/ 425569 h 5781758"/>
              <a:gd name="csX10" fmla="*/ 412172 w 2699827"/>
              <a:gd name="csY10" fmla="*/ 0 h 578175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</a:cxnLst>
            <a:rect l="l" t="t" r="r" b="b"/>
            <a:pathLst>
              <a:path w="2699827" h="5781758">
                <a:moveTo>
                  <a:pt x="412172" y="0"/>
                </a:moveTo>
                <a:lnTo>
                  <a:pt x="2585902" y="0"/>
                </a:lnTo>
                <a:cubicBezTo>
                  <a:pt x="2648821" y="0"/>
                  <a:pt x="2699827" y="52664"/>
                  <a:pt x="2699827" y="117628"/>
                </a:cubicBezTo>
                <a:lnTo>
                  <a:pt x="2699827" y="5356191"/>
                </a:lnTo>
                <a:cubicBezTo>
                  <a:pt x="2699827" y="5561847"/>
                  <a:pt x="2558542" y="5733431"/>
                  <a:pt x="2370723" y="5773114"/>
                </a:cubicBezTo>
                <a:lnTo>
                  <a:pt x="2287675" y="5781758"/>
                </a:lnTo>
                <a:lnTo>
                  <a:pt x="113915" y="5781758"/>
                </a:lnTo>
                <a:lnTo>
                  <a:pt x="69580" y="5772516"/>
                </a:lnTo>
                <a:cubicBezTo>
                  <a:pt x="28691" y="5754659"/>
                  <a:pt x="0" y="5712855"/>
                  <a:pt x="0" y="5664132"/>
                </a:cubicBezTo>
                <a:lnTo>
                  <a:pt x="0" y="425569"/>
                </a:lnTo>
                <a:cubicBezTo>
                  <a:pt x="0" y="190534"/>
                  <a:pt x="184536" y="0"/>
                  <a:pt x="412172" y="0"/>
                </a:cubicBezTo>
                <a:close/>
              </a:path>
            </a:pathLst>
          </a:custGeom>
          <a:solidFill>
            <a:srgbClr val="EC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/>
          </a:p>
        </p:txBody>
      </p:sp>
      <p:sp>
        <p:nvSpPr>
          <p:cNvPr id="14" name="Tijdelijke aanduiding voor tekst 13">
            <a:extLst>
              <a:ext uri="{FF2B5EF4-FFF2-40B4-BE49-F238E27FC236}">
                <a16:creationId xmlns:a16="http://schemas.microsoft.com/office/drawing/2014/main" id="{0ABEC1F9-D82F-64E1-661A-8114DB39B6F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3" hasCustomPrompt="1"/>
          </p:nvPr>
        </p:nvSpPr>
        <p:spPr>
          <a:xfrm>
            <a:off x="3346501" y="833157"/>
            <a:ext cx="2202070" cy="70989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2000" b="1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nl-NL"/>
              <a:t>Naam categorie</a:t>
            </a:r>
          </a:p>
        </p:txBody>
      </p:sp>
      <p:sp>
        <p:nvSpPr>
          <p:cNvPr id="15" name="Tijdelijke aanduiding voor tekst 13">
            <a:extLst>
              <a:ext uri="{FF2B5EF4-FFF2-40B4-BE49-F238E27FC236}">
                <a16:creationId xmlns:a16="http://schemas.microsoft.com/office/drawing/2014/main" id="{7732C783-9552-C3B3-8C37-258FF21E371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4" hasCustomPrompt="1"/>
          </p:nvPr>
        </p:nvSpPr>
        <p:spPr>
          <a:xfrm>
            <a:off x="6233160" y="827088"/>
            <a:ext cx="2202070" cy="70989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2000" b="1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nl-NL"/>
              <a:t>Naam categorie</a:t>
            </a:r>
          </a:p>
        </p:txBody>
      </p:sp>
      <p:sp>
        <p:nvSpPr>
          <p:cNvPr id="16" name="Tijdelijke aanduiding voor tekst 13">
            <a:extLst>
              <a:ext uri="{FF2B5EF4-FFF2-40B4-BE49-F238E27FC236}">
                <a16:creationId xmlns:a16="http://schemas.microsoft.com/office/drawing/2014/main" id="{C97A4AE1-2DA3-F377-5A2E-2DB3DE4BBEE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5" hasCustomPrompt="1"/>
          </p:nvPr>
        </p:nvSpPr>
        <p:spPr>
          <a:xfrm>
            <a:off x="9098280" y="827087"/>
            <a:ext cx="2202070" cy="70989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2000" b="1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nl-NL"/>
              <a:t>Naam categorie</a:t>
            </a:r>
          </a:p>
        </p:txBody>
      </p:sp>
      <p:graphicFrame>
        <p:nvGraphicFramePr>
          <p:cNvPr id="6" name="Tabel 5">
            <a:extLst>
              <a:ext uri="{FF2B5EF4-FFF2-40B4-BE49-F238E27FC236}">
                <a16:creationId xmlns:a16="http://schemas.microsoft.com/office/drawing/2014/main" id="{FFA9A482-F5EA-E8AB-036C-1212D9DDB5DC}"/>
              </a:ext>
            </a:extLst>
          </p:cNvPr>
          <p:cNvGraphicFramePr>
            <a:graphicFrameLocks noGrp="1" noDrilldown="1" noMove="1" noResize="1"/>
          </p:cNvGraphicFramePr>
          <p:nvPr userDrawn="1">
            <p:extLst>
              <p:ext uri="{D42A27DB-BD31-4B8C-83A1-F6EECF244321}">
                <p14:modId xmlns:p14="http://schemas.microsoft.com/office/powerpoint/2010/main" val="1451460156"/>
              </p:ext>
            </p:extLst>
          </p:nvPr>
        </p:nvGraphicFramePr>
        <p:xfrm>
          <a:off x="423746" y="1825947"/>
          <a:ext cx="10876604" cy="43217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10469">
                  <a:extLst>
                    <a:ext uri="{9D8B030D-6E8A-4147-A177-3AD203B41FA5}">
                      <a16:colId xmlns:a16="http://schemas.microsoft.com/office/drawing/2014/main" val="4070466628"/>
                    </a:ext>
                  </a:extLst>
                </a:gridCol>
                <a:gridCol w="2877014">
                  <a:extLst>
                    <a:ext uri="{9D8B030D-6E8A-4147-A177-3AD203B41FA5}">
                      <a16:colId xmlns:a16="http://schemas.microsoft.com/office/drawing/2014/main" val="2860419693"/>
                    </a:ext>
                  </a:extLst>
                </a:gridCol>
                <a:gridCol w="2854712">
                  <a:extLst>
                    <a:ext uri="{9D8B030D-6E8A-4147-A177-3AD203B41FA5}">
                      <a16:colId xmlns:a16="http://schemas.microsoft.com/office/drawing/2014/main" val="733169817"/>
                    </a:ext>
                  </a:extLst>
                </a:gridCol>
                <a:gridCol w="2234409">
                  <a:extLst>
                    <a:ext uri="{9D8B030D-6E8A-4147-A177-3AD203B41FA5}">
                      <a16:colId xmlns:a16="http://schemas.microsoft.com/office/drawing/2014/main" val="3167617727"/>
                    </a:ext>
                  </a:extLst>
                </a:gridCol>
              </a:tblGrid>
              <a:tr h="617395">
                <a:tc>
                  <a:txBody>
                    <a:bodyPr/>
                    <a:lstStyle/>
                    <a:p>
                      <a:pPr algn="l"/>
                      <a:endParaRPr lang="nl-NL" sz="1400" b="0" i="0">
                        <a:solidFill>
                          <a:schemeClr val="tx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R="72000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l-NL" sz="1400" b="0" i="0">
                        <a:solidFill>
                          <a:schemeClr val="bg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R="57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l-NL" sz="1400" b="0" i="0">
                        <a:solidFill>
                          <a:schemeClr val="bg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R="57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l-NL" sz="1400" b="0" i="0">
                        <a:solidFill>
                          <a:schemeClr val="bg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R="540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20065298"/>
                  </a:ext>
                </a:extLst>
              </a:tr>
              <a:tr h="617395">
                <a:tc>
                  <a:txBody>
                    <a:bodyPr/>
                    <a:lstStyle/>
                    <a:p>
                      <a:pPr algn="l"/>
                      <a:endParaRPr lang="nl-NL" sz="1400" b="0" i="0">
                        <a:solidFill>
                          <a:schemeClr val="tx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R="72000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l-NL" sz="1400" b="0" i="0">
                        <a:solidFill>
                          <a:schemeClr val="bg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R="57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l-NL" sz="1400" b="0" i="0">
                        <a:solidFill>
                          <a:schemeClr val="bg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R="57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l-NL" sz="1400" b="0" i="0">
                        <a:solidFill>
                          <a:schemeClr val="bg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R="540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9288849"/>
                  </a:ext>
                </a:extLst>
              </a:tr>
              <a:tr h="617395">
                <a:tc>
                  <a:txBody>
                    <a:bodyPr/>
                    <a:lstStyle/>
                    <a:p>
                      <a:pPr algn="l"/>
                      <a:endParaRPr lang="nl-NL" sz="1400" b="0" i="0">
                        <a:solidFill>
                          <a:schemeClr val="tx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R="72000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l-NL" sz="1400" b="0" i="0">
                        <a:solidFill>
                          <a:schemeClr val="bg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R="57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l-NL" sz="1400" b="0" i="0">
                        <a:solidFill>
                          <a:schemeClr val="bg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R="57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l-NL" sz="1400" b="0" i="0">
                        <a:solidFill>
                          <a:schemeClr val="bg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R="540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7354676"/>
                  </a:ext>
                </a:extLst>
              </a:tr>
              <a:tr h="617395">
                <a:tc>
                  <a:txBody>
                    <a:bodyPr/>
                    <a:lstStyle/>
                    <a:p>
                      <a:pPr algn="l"/>
                      <a:endParaRPr lang="nl-NL" sz="1400" b="0" i="0">
                        <a:solidFill>
                          <a:schemeClr val="tx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R="72000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l-NL" sz="1400" b="0" i="0">
                        <a:solidFill>
                          <a:schemeClr val="bg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R="57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l-NL" sz="1400" b="0" i="0">
                        <a:solidFill>
                          <a:schemeClr val="bg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R="57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l-NL" sz="1400" b="0" i="0">
                        <a:solidFill>
                          <a:schemeClr val="bg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R="540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68762355"/>
                  </a:ext>
                </a:extLst>
              </a:tr>
              <a:tr h="617395">
                <a:tc>
                  <a:txBody>
                    <a:bodyPr/>
                    <a:lstStyle/>
                    <a:p>
                      <a:pPr algn="l"/>
                      <a:endParaRPr lang="nl-NL" sz="1400" b="0" i="0">
                        <a:solidFill>
                          <a:schemeClr val="tx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R="72000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l-NL" sz="1400" b="0" i="0">
                        <a:solidFill>
                          <a:schemeClr val="bg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R="57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l-NL" sz="1400" b="0" i="0">
                        <a:solidFill>
                          <a:schemeClr val="bg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R="57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l-NL" sz="1400" b="0" i="0">
                        <a:solidFill>
                          <a:schemeClr val="bg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R="540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60537100"/>
                  </a:ext>
                </a:extLst>
              </a:tr>
              <a:tr h="617395">
                <a:tc>
                  <a:txBody>
                    <a:bodyPr/>
                    <a:lstStyle/>
                    <a:p>
                      <a:pPr algn="l"/>
                      <a:endParaRPr lang="nl-NL" sz="1400" b="0" i="0">
                        <a:solidFill>
                          <a:schemeClr val="tx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R="72000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l-NL" sz="1400" b="0" i="0">
                        <a:solidFill>
                          <a:schemeClr val="bg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R="57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l-NL" sz="1400" b="0" i="0">
                        <a:solidFill>
                          <a:schemeClr val="bg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R="57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l-NL" sz="1400" b="0" i="0">
                        <a:solidFill>
                          <a:schemeClr val="bg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R="540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28649968"/>
                  </a:ext>
                </a:extLst>
              </a:tr>
              <a:tr h="617395">
                <a:tc>
                  <a:txBody>
                    <a:bodyPr/>
                    <a:lstStyle/>
                    <a:p>
                      <a:pPr algn="l"/>
                      <a:endParaRPr lang="nl-NL" sz="1400" b="0" i="0">
                        <a:solidFill>
                          <a:schemeClr val="tx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R="72000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l-NL" sz="1400" b="0" i="0">
                        <a:solidFill>
                          <a:schemeClr val="bg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R="57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l-NL" sz="1400" b="0" i="0">
                        <a:solidFill>
                          <a:schemeClr val="bg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R="57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l-NL" sz="1400" b="0" i="0">
                        <a:solidFill>
                          <a:schemeClr val="bg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R="540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88458598"/>
                  </a:ext>
                </a:extLst>
              </a:tr>
            </a:tbl>
          </a:graphicData>
        </a:graphic>
      </p:graphicFrame>
      <p:sp>
        <p:nvSpPr>
          <p:cNvPr id="11" name="Tijdelijke aanduiding voor tekst 10">
            <a:extLst>
              <a:ext uri="{FF2B5EF4-FFF2-40B4-BE49-F238E27FC236}">
                <a16:creationId xmlns:a16="http://schemas.microsoft.com/office/drawing/2014/main" id="{5C9C5567-9483-4EE3-137A-B21E47037D7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6"/>
          </p:nvPr>
        </p:nvSpPr>
        <p:spPr>
          <a:xfrm>
            <a:off x="3346501" y="1882274"/>
            <a:ext cx="2202070" cy="503739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7" name="Tijdelijke aanduiding voor tekst 10">
            <a:extLst>
              <a:ext uri="{FF2B5EF4-FFF2-40B4-BE49-F238E27FC236}">
                <a16:creationId xmlns:a16="http://schemas.microsoft.com/office/drawing/2014/main" id="{0D0523E9-573A-8C1F-68D0-7561385C237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7"/>
          </p:nvPr>
        </p:nvSpPr>
        <p:spPr>
          <a:xfrm>
            <a:off x="3346501" y="2499895"/>
            <a:ext cx="2202070" cy="503739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3" name="Tijdelijke aanduiding voor tekst 10">
            <a:extLst>
              <a:ext uri="{FF2B5EF4-FFF2-40B4-BE49-F238E27FC236}">
                <a16:creationId xmlns:a16="http://schemas.microsoft.com/office/drawing/2014/main" id="{97B555DE-E833-3789-3DB7-A473DCDECBA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8"/>
          </p:nvPr>
        </p:nvSpPr>
        <p:spPr>
          <a:xfrm>
            <a:off x="3346501" y="3117516"/>
            <a:ext cx="2202070" cy="503739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6" name="Tijdelijke aanduiding voor tekst 10">
            <a:extLst>
              <a:ext uri="{FF2B5EF4-FFF2-40B4-BE49-F238E27FC236}">
                <a16:creationId xmlns:a16="http://schemas.microsoft.com/office/drawing/2014/main" id="{BAC10889-3ADF-55AD-52BB-ADEFD2AE3FB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9"/>
          </p:nvPr>
        </p:nvSpPr>
        <p:spPr>
          <a:xfrm>
            <a:off x="3346501" y="3734959"/>
            <a:ext cx="2202070" cy="503739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7" name="Tijdelijke aanduiding voor tekst 10">
            <a:extLst>
              <a:ext uri="{FF2B5EF4-FFF2-40B4-BE49-F238E27FC236}">
                <a16:creationId xmlns:a16="http://schemas.microsoft.com/office/drawing/2014/main" id="{45DD9C10-F231-A265-3AC8-F82FE7281E4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20"/>
          </p:nvPr>
        </p:nvSpPr>
        <p:spPr>
          <a:xfrm>
            <a:off x="3346501" y="4348141"/>
            <a:ext cx="2202070" cy="503739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8" name="Tijdelijke aanduiding voor tekst 10">
            <a:extLst>
              <a:ext uri="{FF2B5EF4-FFF2-40B4-BE49-F238E27FC236}">
                <a16:creationId xmlns:a16="http://schemas.microsoft.com/office/drawing/2014/main" id="{D9D36D17-65AD-70BD-D957-8AC73C3C5D5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21"/>
          </p:nvPr>
        </p:nvSpPr>
        <p:spPr>
          <a:xfrm>
            <a:off x="3346501" y="4961323"/>
            <a:ext cx="2202070" cy="503739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9" name="Tijdelijke aanduiding voor tekst 10">
            <a:extLst>
              <a:ext uri="{FF2B5EF4-FFF2-40B4-BE49-F238E27FC236}">
                <a16:creationId xmlns:a16="http://schemas.microsoft.com/office/drawing/2014/main" id="{337801AF-A73A-F33B-1D3D-B990EA258B0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22"/>
          </p:nvPr>
        </p:nvSpPr>
        <p:spPr>
          <a:xfrm>
            <a:off x="3346501" y="5574505"/>
            <a:ext cx="2202070" cy="503739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30" name="Tijdelijke aanduiding voor tekst 10">
            <a:extLst>
              <a:ext uri="{FF2B5EF4-FFF2-40B4-BE49-F238E27FC236}">
                <a16:creationId xmlns:a16="http://schemas.microsoft.com/office/drawing/2014/main" id="{6B670D73-A97D-2668-1342-5DBD4A8EB37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23"/>
          </p:nvPr>
        </p:nvSpPr>
        <p:spPr>
          <a:xfrm>
            <a:off x="6233160" y="1882274"/>
            <a:ext cx="2202070" cy="503739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31" name="Tijdelijke aanduiding voor tekst 10">
            <a:extLst>
              <a:ext uri="{FF2B5EF4-FFF2-40B4-BE49-F238E27FC236}">
                <a16:creationId xmlns:a16="http://schemas.microsoft.com/office/drawing/2014/main" id="{CA312741-9357-C854-9FC6-1D263990391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24"/>
          </p:nvPr>
        </p:nvSpPr>
        <p:spPr>
          <a:xfrm>
            <a:off x="6233160" y="2499895"/>
            <a:ext cx="2202070" cy="503739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32" name="Tijdelijke aanduiding voor tekst 10">
            <a:extLst>
              <a:ext uri="{FF2B5EF4-FFF2-40B4-BE49-F238E27FC236}">
                <a16:creationId xmlns:a16="http://schemas.microsoft.com/office/drawing/2014/main" id="{2E4272F6-A5F8-A21C-4DC6-B5D60E89FE9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25"/>
          </p:nvPr>
        </p:nvSpPr>
        <p:spPr>
          <a:xfrm>
            <a:off x="6233160" y="3117516"/>
            <a:ext cx="2202070" cy="503739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33" name="Tijdelijke aanduiding voor tekst 10">
            <a:extLst>
              <a:ext uri="{FF2B5EF4-FFF2-40B4-BE49-F238E27FC236}">
                <a16:creationId xmlns:a16="http://schemas.microsoft.com/office/drawing/2014/main" id="{686E1C38-26FB-1AD1-F96C-2E00119BA25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26"/>
          </p:nvPr>
        </p:nvSpPr>
        <p:spPr>
          <a:xfrm>
            <a:off x="6233160" y="3734959"/>
            <a:ext cx="2202070" cy="503739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34" name="Tijdelijke aanduiding voor tekst 10">
            <a:extLst>
              <a:ext uri="{FF2B5EF4-FFF2-40B4-BE49-F238E27FC236}">
                <a16:creationId xmlns:a16="http://schemas.microsoft.com/office/drawing/2014/main" id="{B2C07762-5330-EB31-DDE3-3F85CB59B5B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27"/>
          </p:nvPr>
        </p:nvSpPr>
        <p:spPr>
          <a:xfrm>
            <a:off x="6233160" y="4348141"/>
            <a:ext cx="2202070" cy="503739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35" name="Tijdelijke aanduiding voor tekst 10">
            <a:extLst>
              <a:ext uri="{FF2B5EF4-FFF2-40B4-BE49-F238E27FC236}">
                <a16:creationId xmlns:a16="http://schemas.microsoft.com/office/drawing/2014/main" id="{344F9290-086D-03C6-3485-00887171A9F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28"/>
          </p:nvPr>
        </p:nvSpPr>
        <p:spPr>
          <a:xfrm>
            <a:off x="6233160" y="4961323"/>
            <a:ext cx="2202070" cy="503739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36" name="Tijdelijke aanduiding voor tekst 10">
            <a:extLst>
              <a:ext uri="{FF2B5EF4-FFF2-40B4-BE49-F238E27FC236}">
                <a16:creationId xmlns:a16="http://schemas.microsoft.com/office/drawing/2014/main" id="{DDF46217-E600-BD0D-F10C-B9AAA0D5D06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29"/>
          </p:nvPr>
        </p:nvSpPr>
        <p:spPr>
          <a:xfrm>
            <a:off x="6233160" y="5574505"/>
            <a:ext cx="2202070" cy="503739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37" name="Tijdelijke aanduiding voor tekst 10">
            <a:extLst>
              <a:ext uri="{FF2B5EF4-FFF2-40B4-BE49-F238E27FC236}">
                <a16:creationId xmlns:a16="http://schemas.microsoft.com/office/drawing/2014/main" id="{BC487EDD-640F-CC4F-3F63-0D283156C65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30"/>
          </p:nvPr>
        </p:nvSpPr>
        <p:spPr>
          <a:xfrm>
            <a:off x="9098280" y="1882274"/>
            <a:ext cx="2202070" cy="503739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38" name="Tijdelijke aanduiding voor tekst 10">
            <a:extLst>
              <a:ext uri="{FF2B5EF4-FFF2-40B4-BE49-F238E27FC236}">
                <a16:creationId xmlns:a16="http://schemas.microsoft.com/office/drawing/2014/main" id="{D56E85F8-B172-0B6F-71A2-F6AE2A0E406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31"/>
          </p:nvPr>
        </p:nvSpPr>
        <p:spPr>
          <a:xfrm>
            <a:off x="9098280" y="2499895"/>
            <a:ext cx="2202070" cy="503739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39" name="Tijdelijke aanduiding voor tekst 10">
            <a:extLst>
              <a:ext uri="{FF2B5EF4-FFF2-40B4-BE49-F238E27FC236}">
                <a16:creationId xmlns:a16="http://schemas.microsoft.com/office/drawing/2014/main" id="{7A20183F-2B21-748D-7C20-F13281D877E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32"/>
          </p:nvPr>
        </p:nvSpPr>
        <p:spPr>
          <a:xfrm>
            <a:off x="9098280" y="3117516"/>
            <a:ext cx="2202070" cy="503739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0" name="Tijdelijke aanduiding voor tekst 10">
            <a:extLst>
              <a:ext uri="{FF2B5EF4-FFF2-40B4-BE49-F238E27FC236}">
                <a16:creationId xmlns:a16="http://schemas.microsoft.com/office/drawing/2014/main" id="{0FD3A305-6D5F-1508-C359-AE5889F8624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33"/>
          </p:nvPr>
        </p:nvSpPr>
        <p:spPr>
          <a:xfrm>
            <a:off x="9098280" y="3734959"/>
            <a:ext cx="2202070" cy="503739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1" name="Tijdelijke aanduiding voor tekst 10">
            <a:extLst>
              <a:ext uri="{FF2B5EF4-FFF2-40B4-BE49-F238E27FC236}">
                <a16:creationId xmlns:a16="http://schemas.microsoft.com/office/drawing/2014/main" id="{19F386E0-0559-9B01-B998-64DD6A75D86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34"/>
          </p:nvPr>
        </p:nvSpPr>
        <p:spPr>
          <a:xfrm>
            <a:off x="9098280" y="4348141"/>
            <a:ext cx="2202070" cy="503739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2" name="Tijdelijke aanduiding voor tekst 10">
            <a:extLst>
              <a:ext uri="{FF2B5EF4-FFF2-40B4-BE49-F238E27FC236}">
                <a16:creationId xmlns:a16="http://schemas.microsoft.com/office/drawing/2014/main" id="{38B28780-536B-F79D-1418-1181BEE00A3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35"/>
          </p:nvPr>
        </p:nvSpPr>
        <p:spPr>
          <a:xfrm>
            <a:off x="9098280" y="4961323"/>
            <a:ext cx="2202070" cy="503739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3" name="Tijdelijke aanduiding voor tekst 10">
            <a:extLst>
              <a:ext uri="{FF2B5EF4-FFF2-40B4-BE49-F238E27FC236}">
                <a16:creationId xmlns:a16="http://schemas.microsoft.com/office/drawing/2014/main" id="{2558E826-8A34-274F-4BB3-6278A5A841A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36"/>
          </p:nvPr>
        </p:nvSpPr>
        <p:spPr>
          <a:xfrm>
            <a:off x="9098280" y="5574505"/>
            <a:ext cx="2202070" cy="503739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4" name="Tijdelijke aanduiding voor tekst 10">
            <a:extLst>
              <a:ext uri="{FF2B5EF4-FFF2-40B4-BE49-F238E27FC236}">
                <a16:creationId xmlns:a16="http://schemas.microsoft.com/office/drawing/2014/main" id="{D34FD626-6FAF-8C6F-8EA7-11CD41FCFDD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37"/>
          </p:nvPr>
        </p:nvSpPr>
        <p:spPr>
          <a:xfrm>
            <a:off x="423746" y="1882274"/>
            <a:ext cx="2202070" cy="503739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 algn="l">
              <a:buFontTx/>
              <a:buNone/>
              <a:defRPr sz="1200" b="0" i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5" name="Tijdelijke aanduiding voor tekst 10">
            <a:extLst>
              <a:ext uri="{FF2B5EF4-FFF2-40B4-BE49-F238E27FC236}">
                <a16:creationId xmlns:a16="http://schemas.microsoft.com/office/drawing/2014/main" id="{E48BE71F-A56E-138E-5410-9B5A605107A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38"/>
          </p:nvPr>
        </p:nvSpPr>
        <p:spPr>
          <a:xfrm>
            <a:off x="423746" y="2499895"/>
            <a:ext cx="2202070" cy="503739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 algn="l">
              <a:buFontTx/>
              <a:buNone/>
              <a:defRPr sz="1200" b="0" i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6" name="Tijdelijke aanduiding voor tekst 10">
            <a:extLst>
              <a:ext uri="{FF2B5EF4-FFF2-40B4-BE49-F238E27FC236}">
                <a16:creationId xmlns:a16="http://schemas.microsoft.com/office/drawing/2014/main" id="{30C58336-1380-C8C6-9F76-0DCBDF8389C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39"/>
          </p:nvPr>
        </p:nvSpPr>
        <p:spPr>
          <a:xfrm>
            <a:off x="423746" y="3117516"/>
            <a:ext cx="2202070" cy="503739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 algn="l">
              <a:buFontTx/>
              <a:buNone/>
              <a:defRPr sz="1200" b="0" i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7" name="Tijdelijke aanduiding voor tekst 10">
            <a:extLst>
              <a:ext uri="{FF2B5EF4-FFF2-40B4-BE49-F238E27FC236}">
                <a16:creationId xmlns:a16="http://schemas.microsoft.com/office/drawing/2014/main" id="{360C61D9-F0F7-F685-6341-4C762D524F5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40"/>
          </p:nvPr>
        </p:nvSpPr>
        <p:spPr>
          <a:xfrm>
            <a:off x="423746" y="3734959"/>
            <a:ext cx="2202070" cy="503739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 algn="l">
              <a:buFontTx/>
              <a:buNone/>
              <a:defRPr sz="1200" b="0" i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8" name="Tijdelijke aanduiding voor tekst 10">
            <a:extLst>
              <a:ext uri="{FF2B5EF4-FFF2-40B4-BE49-F238E27FC236}">
                <a16:creationId xmlns:a16="http://schemas.microsoft.com/office/drawing/2014/main" id="{CAEF9D2C-6565-82AD-5643-4E15F9A81E1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41"/>
          </p:nvPr>
        </p:nvSpPr>
        <p:spPr>
          <a:xfrm>
            <a:off x="423746" y="4348141"/>
            <a:ext cx="2202070" cy="503739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 algn="l">
              <a:buFontTx/>
              <a:buNone/>
              <a:defRPr sz="1200" b="0" i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9" name="Tijdelijke aanduiding voor tekst 10">
            <a:extLst>
              <a:ext uri="{FF2B5EF4-FFF2-40B4-BE49-F238E27FC236}">
                <a16:creationId xmlns:a16="http://schemas.microsoft.com/office/drawing/2014/main" id="{4B2E62F0-F479-1487-858D-5B30861BA58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42"/>
          </p:nvPr>
        </p:nvSpPr>
        <p:spPr>
          <a:xfrm>
            <a:off x="423746" y="4961323"/>
            <a:ext cx="2202070" cy="503739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 algn="l">
              <a:buFontTx/>
              <a:buNone/>
              <a:defRPr sz="1200" b="0" i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0" name="Tijdelijke aanduiding voor tekst 10">
            <a:extLst>
              <a:ext uri="{FF2B5EF4-FFF2-40B4-BE49-F238E27FC236}">
                <a16:creationId xmlns:a16="http://schemas.microsoft.com/office/drawing/2014/main" id="{9A8B18CD-B1BA-2C29-B411-BF6B79E853E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43"/>
          </p:nvPr>
        </p:nvSpPr>
        <p:spPr>
          <a:xfrm>
            <a:off x="423746" y="5574505"/>
            <a:ext cx="2202070" cy="503739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 algn="l">
              <a:buFontTx/>
              <a:buNone/>
              <a:defRPr sz="1200" b="0" i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10319402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tekst en kad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Vrije vorm 13">
            <a:extLst>
              <a:ext uri="{FF2B5EF4-FFF2-40B4-BE49-F238E27FC236}">
                <a16:creationId xmlns:a16="http://schemas.microsoft.com/office/drawing/2014/main" id="{AEA17D68-182D-C92D-2917-43601FA978B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4313741" y="3970149"/>
            <a:ext cx="3507547" cy="2233734"/>
          </a:xfrm>
          <a:custGeom>
            <a:avLst/>
            <a:gdLst>
              <a:gd name="csX0" fmla="*/ 412172 w 3507547"/>
              <a:gd name="csY0" fmla="*/ 0 h 2233734"/>
              <a:gd name="csX1" fmla="*/ 3393622 w 3507547"/>
              <a:gd name="csY1" fmla="*/ 0 h 2233734"/>
              <a:gd name="csX2" fmla="*/ 3507547 w 3507547"/>
              <a:gd name="csY2" fmla="*/ 117628 h 2233734"/>
              <a:gd name="csX3" fmla="*/ 3507547 w 3507547"/>
              <a:gd name="csY3" fmla="*/ 1808167 h 2233734"/>
              <a:gd name="csX4" fmla="*/ 3178443 w 3507547"/>
              <a:gd name="csY4" fmla="*/ 2225090 h 2233734"/>
              <a:gd name="csX5" fmla="*/ 3095395 w 3507547"/>
              <a:gd name="csY5" fmla="*/ 2233734 h 2233734"/>
              <a:gd name="csX6" fmla="*/ 113915 w 3507547"/>
              <a:gd name="csY6" fmla="*/ 2233734 h 2233734"/>
              <a:gd name="csX7" fmla="*/ 69580 w 3507547"/>
              <a:gd name="csY7" fmla="*/ 2224492 h 2233734"/>
              <a:gd name="csX8" fmla="*/ 0 w 3507547"/>
              <a:gd name="csY8" fmla="*/ 2116108 h 2233734"/>
              <a:gd name="csX9" fmla="*/ 0 w 3507547"/>
              <a:gd name="csY9" fmla="*/ 425569 h 2233734"/>
              <a:gd name="csX10" fmla="*/ 412172 w 3507547"/>
              <a:gd name="csY10" fmla="*/ 0 h 223373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</a:cxnLst>
            <a:rect l="l" t="t" r="r" b="b"/>
            <a:pathLst>
              <a:path w="3507547" h="2233734">
                <a:moveTo>
                  <a:pt x="412172" y="0"/>
                </a:moveTo>
                <a:lnTo>
                  <a:pt x="3393622" y="0"/>
                </a:lnTo>
                <a:cubicBezTo>
                  <a:pt x="3456541" y="0"/>
                  <a:pt x="3507547" y="52664"/>
                  <a:pt x="3507547" y="117628"/>
                </a:cubicBezTo>
                <a:lnTo>
                  <a:pt x="3507547" y="1808167"/>
                </a:lnTo>
                <a:cubicBezTo>
                  <a:pt x="3507547" y="2013823"/>
                  <a:pt x="3366262" y="2185407"/>
                  <a:pt x="3178443" y="2225090"/>
                </a:cubicBezTo>
                <a:lnTo>
                  <a:pt x="3095395" y="2233734"/>
                </a:lnTo>
                <a:lnTo>
                  <a:pt x="113915" y="2233734"/>
                </a:lnTo>
                <a:lnTo>
                  <a:pt x="69580" y="2224492"/>
                </a:lnTo>
                <a:cubicBezTo>
                  <a:pt x="28692" y="2206635"/>
                  <a:pt x="0" y="2164831"/>
                  <a:pt x="0" y="2116108"/>
                </a:cubicBezTo>
                <a:lnTo>
                  <a:pt x="0" y="425569"/>
                </a:lnTo>
                <a:cubicBezTo>
                  <a:pt x="0" y="190534"/>
                  <a:pt x="184536" y="0"/>
                  <a:pt x="412172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/>
          </a:p>
        </p:txBody>
      </p:sp>
      <p:sp>
        <p:nvSpPr>
          <p:cNvPr id="15" name="Vrije vorm 14">
            <a:extLst>
              <a:ext uri="{FF2B5EF4-FFF2-40B4-BE49-F238E27FC236}">
                <a16:creationId xmlns:a16="http://schemas.microsoft.com/office/drawing/2014/main" id="{6453DB93-E33A-4494-A484-413F3CA7557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636207" y="3970149"/>
            <a:ext cx="3507547" cy="2233734"/>
          </a:xfrm>
          <a:custGeom>
            <a:avLst/>
            <a:gdLst>
              <a:gd name="csX0" fmla="*/ 412172 w 3507547"/>
              <a:gd name="csY0" fmla="*/ 0 h 2233734"/>
              <a:gd name="csX1" fmla="*/ 3393622 w 3507547"/>
              <a:gd name="csY1" fmla="*/ 0 h 2233734"/>
              <a:gd name="csX2" fmla="*/ 3507547 w 3507547"/>
              <a:gd name="csY2" fmla="*/ 117628 h 2233734"/>
              <a:gd name="csX3" fmla="*/ 3507547 w 3507547"/>
              <a:gd name="csY3" fmla="*/ 1808167 h 2233734"/>
              <a:gd name="csX4" fmla="*/ 3178443 w 3507547"/>
              <a:gd name="csY4" fmla="*/ 2225090 h 2233734"/>
              <a:gd name="csX5" fmla="*/ 3095395 w 3507547"/>
              <a:gd name="csY5" fmla="*/ 2233734 h 2233734"/>
              <a:gd name="csX6" fmla="*/ 113915 w 3507547"/>
              <a:gd name="csY6" fmla="*/ 2233734 h 2233734"/>
              <a:gd name="csX7" fmla="*/ 69580 w 3507547"/>
              <a:gd name="csY7" fmla="*/ 2224492 h 2233734"/>
              <a:gd name="csX8" fmla="*/ 0 w 3507547"/>
              <a:gd name="csY8" fmla="*/ 2116108 h 2233734"/>
              <a:gd name="csX9" fmla="*/ 0 w 3507547"/>
              <a:gd name="csY9" fmla="*/ 425569 h 2233734"/>
              <a:gd name="csX10" fmla="*/ 412172 w 3507547"/>
              <a:gd name="csY10" fmla="*/ 0 h 223373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</a:cxnLst>
            <a:rect l="l" t="t" r="r" b="b"/>
            <a:pathLst>
              <a:path w="3507547" h="2233734">
                <a:moveTo>
                  <a:pt x="412172" y="0"/>
                </a:moveTo>
                <a:lnTo>
                  <a:pt x="3393622" y="0"/>
                </a:lnTo>
                <a:cubicBezTo>
                  <a:pt x="3456541" y="0"/>
                  <a:pt x="3507547" y="52664"/>
                  <a:pt x="3507547" y="117628"/>
                </a:cubicBezTo>
                <a:lnTo>
                  <a:pt x="3507547" y="1808167"/>
                </a:lnTo>
                <a:cubicBezTo>
                  <a:pt x="3507547" y="2013823"/>
                  <a:pt x="3366262" y="2185407"/>
                  <a:pt x="3178443" y="2225090"/>
                </a:cubicBezTo>
                <a:lnTo>
                  <a:pt x="3095395" y="2233734"/>
                </a:lnTo>
                <a:lnTo>
                  <a:pt x="113915" y="2233734"/>
                </a:lnTo>
                <a:lnTo>
                  <a:pt x="69580" y="2224492"/>
                </a:lnTo>
                <a:cubicBezTo>
                  <a:pt x="28692" y="2206635"/>
                  <a:pt x="0" y="2164831"/>
                  <a:pt x="0" y="2116108"/>
                </a:cubicBezTo>
                <a:lnTo>
                  <a:pt x="0" y="425569"/>
                </a:lnTo>
                <a:cubicBezTo>
                  <a:pt x="0" y="190534"/>
                  <a:pt x="184536" y="0"/>
                  <a:pt x="412172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/>
          </a:p>
        </p:txBody>
      </p:sp>
      <p:sp>
        <p:nvSpPr>
          <p:cNvPr id="16" name="Vrije vorm 15">
            <a:extLst>
              <a:ext uri="{FF2B5EF4-FFF2-40B4-BE49-F238E27FC236}">
                <a16:creationId xmlns:a16="http://schemas.microsoft.com/office/drawing/2014/main" id="{26288DA3-8FCC-88C0-9D81-3C0F70451D1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7991275" y="3970149"/>
            <a:ext cx="3507547" cy="2233734"/>
          </a:xfrm>
          <a:custGeom>
            <a:avLst/>
            <a:gdLst>
              <a:gd name="csX0" fmla="*/ 412172 w 3507547"/>
              <a:gd name="csY0" fmla="*/ 0 h 2233734"/>
              <a:gd name="csX1" fmla="*/ 3393622 w 3507547"/>
              <a:gd name="csY1" fmla="*/ 0 h 2233734"/>
              <a:gd name="csX2" fmla="*/ 3507547 w 3507547"/>
              <a:gd name="csY2" fmla="*/ 117628 h 2233734"/>
              <a:gd name="csX3" fmla="*/ 3507547 w 3507547"/>
              <a:gd name="csY3" fmla="*/ 1808167 h 2233734"/>
              <a:gd name="csX4" fmla="*/ 3178443 w 3507547"/>
              <a:gd name="csY4" fmla="*/ 2225090 h 2233734"/>
              <a:gd name="csX5" fmla="*/ 3095395 w 3507547"/>
              <a:gd name="csY5" fmla="*/ 2233734 h 2233734"/>
              <a:gd name="csX6" fmla="*/ 113915 w 3507547"/>
              <a:gd name="csY6" fmla="*/ 2233734 h 2233734"/>
              <a:gd name="csX7" fmla="*/ 69580 w 3507547"/>
              <a:gd name="csY7" fmla="*/ 2224492 h 2233734"/>
              <a:gd name="csX8" fmla="*/ 0 w 3507547"/>
              <a:gd name="csY8" fmla="*/ 2116108 h 2233734"/>
              <a:gd name="csX9" fmla="*/ 0 w 3507547"/>
              <a:gd name="csY9" fmla="*/ 425569 h 2233734"/>
              <a:gd name="csX10" fmla="*/ 412172 w 3507547"/>
              <a:gd name="csY10" fmla="*/ 0 h 223373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</a:cxnLst>
            <a:rect l="l" t="t" r="r" b="b"/>
            <a:pathLst>
              <a:path w="3507547" h="2233734">
                <a:moveTo>
                  <a:pt x="412172" y="0"/>
                </a:moveTo>
                <a:lnTo>
                  <a:pt x="3393622" y="0"/>
                </a:lnTo>
                <a:cubicBezTo>
                  <a:pt x="3456541" y="0"/>
                  <a:pt x="3507547" y="52664"/>
                  <a:pt x="3507547" y="117628"/>
                </a:cubicBezTo>
                <a:lnTo>
                  <a:pt x="3507547" y="1808167"/>
                </a:lnTo>
                <a:cubicBezTo>
                  <a:pt x="3507547" y="2013823"/>
                  <a:pt x="3366262" y="2185407"/>
                  <a:pt x="3178443" y="2225090"/>
                </a:cubicBezTo>
                <a:lnTo>
                  <a:pt x="3095395" y="2233734"/>
                </a:lnTo>
                <a:lnTo>
                  <a:pt x="113915" y="2233734"/>
                </a:lnTo>
                <a:lnTo>
                  <a:pt x="69580" y="2224492"/>
                </a:lnTo>
                <a:cubicBezTo>
                  <a:pt x="28692" y="2206635"/>
                  <a:pt x="0" y="2164831"/>
                  <a:pt x="0" y="2116108"/>
                </a:cubicBezTo>
                <a:lnTo>
                  <a:pt x="0" y="425569"/>
                </a:lnTo>
                <a:cubicBezTo>
                  <a:pt x="0" y="190534"/>
                  <a:pt x="184536" y="0"/>
                  <a:pt x="412172" y="0"/>
                </a:cubicBezTo>
                <a:close/>
              </a:path>
            </a:pathLst>
          </a:custGeom>
          <a:solidFill>
            <a:srgbClr val="EC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/>
          </a:p>
        </p:txBody>
      </p:sp>
      <p:sp>
        <p:nvSpPr>
          <p:cNvPr id="11" name="Tijdelijke aanduiding voor tekst 18">
            <a:extLst>
              <a:ext uri="{FF2B5EF4-FFF2-40B4-BE49-F238E27FC236}">
                <a16:creationId xmlns:a16="http://schemas.microsoft.com/office/drawing/2014/main" id="{07737D2D-2C43-6B51-B5D3-611FCCEC9E1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6" hasCustomPrompt="1"/>
          </p:nvPr>
        </p:nvSpPr>
        <p:spPr>
          <a:xfrm>
            <a:off x="628663" y="673696"/>
            <a:ext cx="10327953" cy="101586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ts val="3000"/>
              </a:lnSpc>
              <a:spcBef>
                <a:spcPts val="0"/>
              </a:spcBef>
              <a:buNone/>
              <a:defRPr sz="3000" b="1" spc="0" baseline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457200" indent="0">
              <a:buNone/>
              <a:defRPr b="1">
                <a:latin typeface="+mj-lt"/>
              </a:defRPr>
            </a:lvl2pPr>
            <a:lvl3pPr marL="914400" indent="0">
              <a:buNone/>
              <a:defRPr b="1">
                <a:latin typeface="+mj-lt"/>
              </a:defRPr>
            </a:lvl3pPr>
            <a:lvl4pPr marL="1371600" indent="0">
              <a:buNone/>
              <a:defRPr b="1">
                <a:latin typeface="+mj-lt"/>
              </a:defRPr>
            </a:lvl4pPr>
            <a:lvl5pPr marL="1828800" indent="0">
              <a:buNone/>
              <a:defRPr b="1">
                <a:latin typeface="+mj-lt"/>
              </a:defRPr>
            </a:lvl5pPr>
          </a:lstStyle>
          <a:p>
            <a:pPr lvl="0"/>
            <a:r>
              <a:rPr lang="nl-NL"/>
              <a:t>Titel en tekst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D767F65D-077F-1C47-967E-14C05EC8D44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7"/>
          </p:nvPr>
        </p:nvSpPr>
        <p:spPr>
          <a:xfrm>
            <a:off x="628662" y="1689557"/>
            <a:ext cx="10327953" cy="2164596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ts val="2000"/>
              </a:lnSpc>
              <a:spcBef>
                <a:spcPts val="0"/>
              </a:spcBef>
              <a:spcAft>
                <a:spcPts val="600"/>
              </a:spcAft>
              <a:defRPr lang="nl-NL" sz="1800" b="0" kern="1200" dirty="0" smtClean="0">
                <a:solidFill>
                  <a:srgbClr val="000000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469800">
              <a:lnSpc>
                <a:spcPts val="2000"/>
              </a:lnSpc>
              <a:spcBef>
                <a:spcPts val="0"/>
              </a:spcBef>
              <a:spcAft>
                <a:spcPts val="600"/>
              </a:spcAft>
              <a:buFont typeface="Systeemlettertype regulier"/>
              <a:buChar char="⁃"/>
              <a:defRPr sz="1800" b="0" i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</p:txBody>
      </p:sp>
      <p:sp>
        <p:nvSpPr>
          <p:cNvPr id="6" name="Tijdelijke aanduiding voor tekst 8">
            <a:extLst>
              <a:ext uri="{FF2B5EF4-FFF2-40B4-BE49-F238E27FC236}">
                <a16:creationId xmlns:a16="http://schemas.microsoft.com/office/drawing/2014/main" id="{0A57D648-7A94-7780-F246-96488E2CCB3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0"/>
          </p:nvPr>
        </p:nvSpPr>
        <p:spPr>
          <a:xfrm>
            <a:off x="914400" y="4178893"/>
            <a:ext cx="2951163" cy="185201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18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7" name="Tijdelijke aanduiding voor tekst 8">
            <a:extLst>
              <a:ext uri="{FF2B5EF4-FFF2-40B4-BE49-F238E27FC236}">
                <a16:creationId xmlns:a16="http://schemas.microsoft.com/office/drawing/2014/main" id="{F8D51B67-EE2E-F5E8-F7ED-2516F6F0E19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1"/>
          </p:nvPr>
        </p:nvSpPr>
        <p:spPr>
          <a:xfrm>
            <a:off x="4620417" y="4178893"/>
            <a:ext cx="2951163" cy="185202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18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8" name="Tijdelijke aanduiding voor tekst 8">
            <a:extLst>
              <a:ext uri="{FF2B5EF4-FFF2-40B4-BE49-F238E27FC236}">
                <a16:creationId xmlns:a16="http://schemas.microsoft.com/office/drawing/2014/main" id="{C43E0771-AB04-3AD2-AADF-652BF5E1465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2"/>
          </p:nvPr>
        </p:nvSpPr>
        <p:spPr>
          <a:xfrm>
            <a:off x="8349187" y="4178893"/>
            <a:ext cx="2951163" cy="185202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18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2715399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tekst op groene achtergond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tekst 18">
            <a:extLst>
              <a:ext uri="{FF2B5EF4-FFF2-40B4-BE49-F238E27FC236}">
                <a16:creationId xmlns:a16="http://schemas.microsoft.com/office/drawing/2014/main" id="{07737D2D-2C43-6B51-B5D3-611FCCEC9E1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6" hasCustomPrompt="1"/>
          </p:nvPr>
        </p:nvSpPr>
        <p:spPr>
          <a:xfrm>
            <a:off x="914413" y="883246"/>
            <a:ext cx="10334612" cy="47705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ts val="3000"/>
              </a:lnSpc>
              <a:spcBef>
                <a:spcPts val="0"/>
              </a:spcBef>
              <a:buNone/>
              <a:defRPr sz="3000" b="1" spc="0" baseline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457200" indent="0">
              <a:buNone/>
              <a:defRPr b="1">
                <a:latin typeface="+mj-lt"/>
              </a:defRPr>
            </a:lvl2pPr>
            <a:lvl3pPr marL="914400" indent="0">
              <a:buNone/>
              <a:defRPr b="1">
                <a:latin typeface="+mj-lt"/>
              </a:defRPr>
            </a:lvl3pPr>
            <a:lvl4pPr marL="1371600" indent="0">
              <a:buNone/>
              <a:defRPr b="1">
                <a:latin typeface="+mj-lt"/>
              </a:defRPr>
            </a:lvl4pPr>
            <a:lvl5pPr marL="1828800" indent="0">
              <a:buNone/>
              <a:defRPr b="1">
                <a:latin typeface="+mj-lt"/>
              </a:defRPr>
            </a:lvl5pPr>
          </a:lstStyle>
          <a:p>
            <a:pPr lvl="0"/>
            <a:r>
              <a:rPr lang="nl-NL"/>
              <a:t>Titel</a:t>
            </a:r>
          </a:p>
        </p:txBody>
      </p:sp>
      <p:sp>
        <p:nvSpPr>
          <p:cNvPr id="10" name="Tijdelijke aanduiding voor tekst 4">
            <a:extLst>
              <a:ext uri="{FF2B5EF4-FFF2-40B4-BE49-F238E27FC236}">
                <a16:creationId xmlns:a16="http://schemas.microsoft.com/office/drawing/2014/main" id="{CBC1E881-13F5-1CA3-BCF1-520C8F2B5B8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7"/>
          </p:nvPr>
        </p:nvSpPr>
        <p:spPr>
          <a:xfrm>
            <a:off x="914412" y="1689556"/>
            <a:ext cx="10334611" cy="4285197"/>
          </a:xfrm>
          <a:prstGeom prst="rect">
            <a:avLst/>
          </a:prstGeom>
        </p:spPr>
        <p:txBody>
          <a:bodyPr>
            <a:normAutofit/>
          </a:bodyPr>
          <a:lstStyle>
            <a:lvl1pPr marL="336600" indent="-338400">
              <a:lnSpc>
                <a:spcPts val="2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defRPr lang="nl-NL" sz="1800" b="0" kern="1200" dirty="0" smtClean="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541800" indent="-336600">
              <a:lnSpc>
                <a:spcPts val="2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defRPr sz="1800" b="0" i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</a:lstStyle>
          <a:p>
            <a:pPr lvl="0"/>
            <a:r>
              <a:rPr lang="nl-NL"/>
              <a:t>Klikken om de tekststijl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38787579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dia invoege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media 2">
            <a:extLst>
              <a:ext uri="{FF2B5EF4-FFF2-40B4-BE49-F238E27FC236}">
                <a16:creationId xmlns:a16="http://schemas.microsoft.com/office/drawing/2014/main" id="{68300CC6-8CB3-BC0F-CA35-74A2EBC7A96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media" sz="quarter" idx="10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/>
          <a:p>
            <a:r>
              <a:rPr lang="nl-NL"/>
              <a:t>Klik op het pictogram als u media wilt toevoegen</a:t>
            </a:r>
          </a:p>
        </p:txBody>
      </p:sp>
    </p:spTree>
    <p:extLst>
      <p:ext uri="{BB962C8B-B14F-4D97-AF65-F5344CB8AC3E}">
        <p14:creationId xmlns:p14="http://schemas.microsoft.com/office/powerpoint/2010/main" val="239851803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sluiter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ijdelijke aanduiding voor tekst 22">
            <a:extLst>
              <a:ext uri="{FF2B5EF4-FFF2-40B4-BE49-F238E27FC236}">
                <a16:creationId xmlns:a16="http://schemas.microsoft.com/office/drawing/2014/main" id="{6368230E-29B5-71C0-69E2-FF7533C47C6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2" hasCustomPrompt="1"/>
          </p:nvPr>
        </p:nvSpPr>
        <p:spPr>
          <a:xfrm>
            <a:off x="727938" y="1438070"/>
            <a:ext cx="3248317" cy="78941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none" lIns="180000" tIns="144000" rIns="180000" bIns="144000" anchor="ctr">
            <a:spAutoFit/>
          </a:bodyPr>
          <a:lstStyle>
            <a:lvl1pPr marL="0" indent="0" algn="l">
              <a:buNone/>
              <a:defRPr sz="3600" b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Bedankt voor</a:t>
            </a:r>
          </a:p>
        </p:txBody>
      </p:sp>
      <p:sp>
        <p:nvSpPr>
          <p:cNvPr id="25" name="Tijdelijke aanduiding voor tekst 22">
            <a:extLst>
              <a:ext uri="{FF2B5EF4-FFF2-40B4-BE49-F238E27FC236}">
                <a16:creationId xmlns:a16="http://schemas.microsoft.com/office/drawing/2014/main" id="{AAD3D00D-7D6E-3E6C-CA2B-C46F419717C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3" hasCustomPrompt="1"/>
          </p:nvPr>
        </p:nvSpPr>
        <p:spPr>
          <a:xfrm>
            <a:off x="727939" y="2361858"/>
            <a:ext cx="3095916" cy="78941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none" lIns="180000" tIns="144000" rIns="180000" bIns="144000" anchor="ctr">
            <a:spAutoFit/>
          </a:bodyPr>
          <a:lstStyle>
            <a:lvl1pPr marL="0" indent="0" algn="l">
              <a:buNone/>
              <a:defRPr sz="3600" b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uw aandacht</a:t>
            </a: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CF49A8D0-C0E2-389F-190A-8F2F16BC88B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843551" y="4578832"/>
            <a:ext cx="5348449" cy="2279168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14C436F1-43DC-AA51-55E5-72E4EAD2F8A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830378" y="5460001"/>
            <a:ext cx="1638332" cy="671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26867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el en tekst en instructi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rije vorm 2">
            <a:extLst>
              <a:ext uri="{FF2B5EF4-FFF2-40B4-BE49-F238E27FC236}">
                <a16:creationId xmlns:a16="http://schemas.microsoft.com/office/drawing/2014/main" id="{B75146FF-45F7-C032-90AA-9AC85F8BC54A}"/>
              </a:ext>
            </a:extLst>
          </p:cNvPr>
          <p:cNvSpPr/>
          <p:nvPr userDrawn="1"/>
        </p:nvSpPr>
        <p:spPr>
          <a:xfrm>
            <a:off x="7849590" y="289973"/>
            <a:ext cx="4049040" cy="6278054"/>
          </a:xfrm>
          <a:custGeom>
            <a:avLst/>
            <a:gdLst>
              <a:gd name="csX0" fmla="*/ 425569 w 3621558"/>
              <a:gd name="csY0" fmla="*/ 0 h 5781758"/>
              <a:gd name="csX1" fmla="*/ 3503930 w 3621558"/>
              <a:gd name="csY1" fmla="*/ 0 h 5781758"/>
              <a:gd name="csX2" fmla="*/ 3621558 w 3621558"/>
              <a:gd name="csY2" fmla="*/ 117628 h 5781758"/>
              <a:gd name="csX3" fmla="*/ 3621558 w 3621558"/>
              <a:gd name="csY3" fmla="*/ 5356191 h 5781758"/>
              <a:gd name="csX4" fmla="*/ 3281756 w 3621558"/>
              <a:gd name="csY4" fmla="*/ 5773114 h 5781758"/>
              <a:gd name="csX5" fmla="*/ 3196009 w 3621558"/>
              <a:gd name="csY5" fmla="*/ 5781758 h 5781758"/>
              <a:gd name="csX6" fmla="*/ 117618 w 3621558"/>
              <a:gd name="csY6" fmla="*/ 5781758 h 5781758"/>
              <a:gd name="csX7" fmla="*/ 71842 w 3621558"/>
              <a:gd name="csY7" fmla="*/ 5772516 h 5781758"/>
              <a:gd name="csX8" fmla="*/ 0 w 3621558"/>
              <a:gd name="csY8" fmla="*/ 5664132 h 5781758"/>
              <a:gd name="csX9" fmla="*/ 0 w 3621558"/>
              <a:gd name="csY9" fmla="*/ 425569 h 5781758"/>
              <a:gd name="csX10" fmla="*/ 425569 w 3621558"/>
              <a:gd name="csY10" fmla="*/ 0 h 578175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</a:cxnLst>
            <a:rect l="l" t="t" r="r" b="b"/>
            <a:pathLst>
              <a:path w="3621558" h="5781758">
                <a:moveTo>
                  <a:pt x="425569" y="0"/>
                </a:moveTo>
                <a:lnTo>
                  <a:pt x="3503930" y="0"/>
                </a:lnTo>
                <a:cubicBezTo>
                  <a:pt x="3568894" y="0"/>
                  <a:pt x="3621558" y="52664"/>
                  <a:pt x="3621558" y="117628"/>
                </a:cubicBezTo>
                <a:lnTo>
                  <a:pt x="3621558" y="5356191"/>
                </a:lnTo>
                <a:cubicBezTo>
                  <a:pt x="3621558" y="5561847"/>
                  <a:pt x="3475680" y="5733431"/>
                  <a:pt x="3281756" y="5773114"/>
                </a:cubicBezTo>
                <a:lnTo>
                  <a:pt x="3196009" y="5781758"/>
                </a:lnTo>
                <a:lnTo>
                  <a:pt x="117618" y="5781758"/>
                </a:lnTo>
                <a:lnTo>
                  <a:pt x="71842" y="5772516"/>
                </a:lnTo>
                <a:cubicBezTo>
                  <a:pt x="29624" y="5754659"/>
                  <a:pt x="0" y="5712855"/>
                  <a:pt x="0" y="5664132"/>
                </a:cubicBezTo>
                <a:lnTo>
                  <a:pt x="0" y="425569"/>
                </a:lnTo>
                <a:cubicBezTo>
                  <a:pt x="0" y="190534"/>
                  <a:pt x="190534" y="0"/>
                  <a:pt x="425569" y="0"/>
                </a:cubicBezTo>
                <a:close/>
              </a:path>
            </a:pathLst>
          </a:custGeom>
          <a:solidFill>
            <a:srgbClr val="80008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/>
          <a:p>
            <a:pPr algn="ctr"/>
            <a:endParaRPr lang="nl-NL"/>
          </a:p>
        </p:txBody>
      </p:sp>
      <p:sp>
        <p:nvSpPr>
          <p:cNvPr id="13" name="Afgeronde rechthoek 12">
            <a:extLst>
              <a:ext uri="{FF2B5EF4-FFF2-40B4-BE49-F238E27FC236}">
                <a16:creationId xmlns:a16="http://schemas.microsoft.com/office/drawing/2014/main" id="{86CB6872-2DD9-E134-B26D-E4C3EFCF94FC}"/>
              </a:ext>
            </a:extLst>
          </p:cNvPr>
          <p:cNvSpPr/>
          <p:nvPr userDrawn="1"/>
        </p:nvSpPr>
        <p:spPr>
          <a:xfrm>
            <a:off x="7998409" y="5398051"/>
            <a:ext cx="3731269" cy="691620"/>
          </a:xfrm>
          <a:prstGeom prst="roundRect">
            <a:avLst>
              <a:gd name="adj" fmla="val 1208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Tijdelijke aanduiding voor tekst 18">
            <a:extLst>
              <a:ext uri="{FF2B5EF4-FFF2-40B4-BE49-F238E27FC236}">
                <a16:creationId xmlns:a16="http://schemas.microsoft.com/office/drawing/2014/main" id="{07737D2D-2C43-6B51-B5D3-611FCCEC9E1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8664" y="673696"/>
            <a:ext cx="6901690" cy="101586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ts val="3000"/>
              </a:lnSpc>
              <a:spcBef>
                <a:spcPts val="0"/>
              </a:spcBef>
              <a:buNone/>
              <a:defRPr sz="3000" b="1" spc="0" baseline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457200" indent="0">
              <a:buNone/>
              <a:defRPr b="1">
                <a:latin typeface="+mj-lt"/>
              </a:defRPr>
            </a:lvl2pPr>
            <a:lvl3pPr marL="914400" indent="0">
              <a:buNone/>
              <a:defRPr b="1">
                <a:latin typeface="+mj-lt"/>
              </a:defRPr>
            </a:lvl3pPr>
            <a:lvl4pPr marL="1371600" indent="0">
              <a:buNone/>
              <a:defRPr b="1">
                <a:latin typeface="+mj-lt"/>
              </a:defRPr>
            </a:lvl4pPr>
            <a:lvl5pPr marL="1828800" indent="0">
              <a:buNone/>
              <a:defRPr b="1">
                <a:latin typeface="+mj-lt"/>
              </a:defRPr>
            </a:lvl5pPr>
          </a:lstStyle>
          <a:p>
            <a:pPr lvl="0"/>
            <a:r>
              <a:rPr lang="nl-NL"/>
              <a:t>Titel en tekst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D767F65D-077F-1C47-967E-14C05EC8D440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28662" y="1689557"/>
            <a:ext cx="6901691" cy="462797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ts val="2000"/>
              </a:lnSpc>
              <a:spcBef>
                <a:spcPts val="0"/>
              </a:spcBef>
              <a:spcAft>
                <a:spcPts val="600"/>
              </a:spcAft>
              <a:defRPr lang="nl-NL" sz="1800" b="0" kern="1200" dirty="0" smtClean="0">
                <a:solidFill>
                  <a:srgbClr val="000000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469800">
              <a:lnSpc>
                <a:spcPts val="2000"/>
              </a:lnSpc>
              <a:spcBef>
                <a:spcPts val="0"/>
              </a:spcBef>
              <a:spcAft>
                <a:spcPts val="600"/>
              </a:spcAft>
              <a:buFont typeface="Systeemlettertype regulier"/>
              <a:buChar char="⁃"/>
              <a:defRPr sz="1800" b="0" i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</p:txBody>
      </p:sp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id="{9268B053-6E61-457D-DB39-6FCAC7D9977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998409" y="547190"/>
            <a:ext cx="3731269" cy="68433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buFontTx/>
              <a:buNone/>
              <a:defRPr b="1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nl-NL"/>
              <a:t>Titel</a:t>
            </a:r>
          </a:p>
        </p:txBody>
      </p:sp>
      <p:sp>
        <p:nvSpPr>
          <p:cNvPr id="7" name="Tijdelijke aanduiding voor tekst 5">
            <a:extLst>
              <a:ext uri="{FF2B5EF4-FFF2-40B4-BE49-F238E27FC236}">
                <a16:creationId xmlns:a16="http://schemas.microsoft.com/office/drawing/2014/main" id="{1B0DC77B-8EF8-D84F-481B-206AA8978C9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998409" y="4836379"/>
            <a:ext cx="3731269" cy="478811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buFontTx/>
              <a:buNone/>
              <a:defRPr sz="1400" b="1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nl-NL"/>
              <a:t>Vul hier in waar het geldig is en voor wie</a:t>
            </a:r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FED7A48D-485F-3909-4E16-114F290ED1C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3542" t="83799" r="4601" b="4766"/>
          <a:stretch>
            <a:fillRect/>
          </a:stretch>
        </p:blipFill>
        <p:spPr>
          <a:xfrm>
            <a:off x="8228458" y="5467653"/>
            <a:ext cx="3003549" cy="539157"/>
          </a:xfrm>
          <a:prstGeom prst="rect">
            <a:avLst/>
          </a:prstGeom>
        </p:spPr>
      </p:pic>
      <p:sp>
        <p:nvSpPr>
          <p:cNvPr id="12" name="Afgeronde rechthoek 11">
            <a:extLst>
              <a:ext uri="{FF2B5EF4-FFF2-40B4-BE49-F238E27FC236}">
                <a16:creationId xmlns:a16="http://schemas.microsoft.com/office/drawing/2014/main" id="{EC1A3BE9-73B9-893F-E1B5-643FFC47AA8B}"/>
              </a:ext>
            </a:extLst>
          </p:cNvPr>
          <p:cNvSpPr/>
          <p:nvPr userDrawn="1"/>
        </p:nvSpPr>
        <p:spPr>
          <a:xfrm>
            <a:off x="7998409" y="1289207"/>
            <a:ext cx="3731269" cy="3464311"/>
          </a:xfrm>
          <a:prstGeom prst="roundRect">
            <a:avLst>
              <a:gd name="adj" fmla="val 372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4" name="Afgeronde rechthoek 13">
            <a:extLst>
              <a:ext uri="{FF2B5EF4-FFF2-40B4-BE49-F238E27FC236}">
                <a16:creationId xmlns:a16="http://schemas.microsoft.com/office/drawing/2014/main" id="{84EFD191-6B79-5C43-9990-D01517929E27}"/>
              </a:ext>
            </a:extLst>
          </p:cNvPr>
          <p:cNvSpPr/>
          <p:nvPr userDrawn="1"/>
        </p:nvSpPr>
        <p:spPr>
          <a:xfrm>
            <a:off x="8114567" y="4213591"/>
            <a:ext cx="3479009" cy="425432"/>
          </a:xfrm>
          <a:prstGeom prst="roundRect">
            <a:avLst>
              <a:gd name="adj" fmla="val 10137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6" name="Graphic 15" descr="Waarschuwing met effen opvulling">
            <a:extLst>
              <a:ext uri="{FF2B5EF4-FFF2-40B4-BE49-F238E27FC236}">
                <a16:creationId xmlns:a16="http://schemas.microsoft.com/office/drawing/2014/main" id="{B888ABF5-175B-DC33-3692-B2749CDF09C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181419" y="4311380"/>
            <a:ext cx="208987" cy="208987"/>
          </a:xfrm>
          <a:prstGeom prst="rect">
            <a:avLst/>
          </a:prstGeom>
        </p:spPr>
      </p:pic>
      <p:sp>
        <p:nvSpPr>
          <p:cNvPr id="18" name="Tijdelijke aanduiding voor tekst 17">
            <a:extLst>
              <a:ext uri="{FF2B5EF4-FFF2-40B4-BE49-F238E27FC236}">
                <a16:creationId xmlns:a16="http://schemas.microsoft.com/office/drawing/2014/main" id="{C43DCE9E-33CE-AD90-EE4A-28FA3382622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440738" y="4262142"/>
            <a:ext cx="3083821" cy="319247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>
              <a:buFontTx/>
              <a:buNone/>
              <a:defRPr sz="1000" b="1" i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>
              <a:buFontTx/>
              <a:buNone/>
              <a:defRPr b="1" i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2pPr>
            <a:lvl3pPr>
              <a:buFontTx/>
              <a:buNone/>
              <a:defRPr b="1" i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3pPr>
            <a:lvl4pPr>
              <a:buFontTx/>
              <a:buNone/>
              <a:defRPr b="1" i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4pPr>
            <a:lvl5pPr>
              <a:buFontTx/>
              <a:buNone/>
              <a:defRPr b="1" i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5pPr>
          </a:lstStyle>
          <a:p>
            <a:pPr lvl="0"/>
            <a:r>
              <a:rPr lang="nl-NL"/>
              <a:t>Typ hier waar je problemen kunt melden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AE16EDD4-08C4-D9FB-8EBE-9B87A043715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23" t="24402" r="12885" b="37700"/>
          <a:stretch>
            <a:fillRect/>
          </a:stretch>
        </p:blipFill>
        <p:spPr>
          <a:xfrm>
            <a:off x="8258715" y="1376929"/>
            <a:ext cx="3137250" cy="2305791"/>
          </a:xfrm>
          <a:prstGeom prst="rect">
            <a:avLst/>
          </a:prstGeom>
        </p:spPr>
      </p:pic>
      <p:sp>
        <p:nvSpPr>
          <p:cNvPr id="35" name="Tijdelijke aanduiding voor tekst 23">
            <a:extLst>
              <a:ext uri="{FF2B5EF4-FFF2-40B4-BE49-F238E27FC236}">
                <a16:creationId xmlns:a16="http://schemas.microsoft.com/office/drawing/2014/main" id="{D68B9A56-4D47-821A-F8EB-E4269D1641F8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10316150" y="2253056"/>
            <a:ext cx="1123587" cy="346477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8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2pPr>
            <a:lvl3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3pPr>
            <a:lvl4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4pPr>
            <a:lvl5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5pPr>
          </a:lstStyle>
          <a:p>
            <a:pPr lvl="0"/>
            <a:r>
              <a:rPr lang="nl-NL"/>
              <a:t>Icoon</a:t>
            </a:r>
          </a:p>
        </p:txBody>
      </p:sp>
      <p:sp>
        <p:nvSpPr>
          <p:cNvPr id="36" name="Tijdelijke aanduiding voor tekst 23">
            <a:extLst>
              <a:ext uri="{FF2B5EF4-FFF2-40B4-BE49-F238E27FC236}">
                <a16:creationId xmlns:a16="http://schemas.microsoft.com/office/drawing/2014/main" id="{192EF401-CBE1-6EA4-B642-6D7D3356DE21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214943" y="2253056"/>
            <a:ext cx="1078331" cy="346477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8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2pPr>
            <a:lvl3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3pPr>
            <a:lvl4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4pPr>
            <a:lvl5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5pPr>
          </a:lstStyle>
          <a:p>
            <a:pPr lvl="0"/>
            <a:r>
              <a:rPr lang="nl-NL"/>
              <a:t>Icoon</a:t>
            </a:r>
          </a:p>
        </p:txBody>
      </p:sp>
      <p:sp>
        <p:nvSpPr>
          <p:cNvPr id="37" name="Tijdelijke aanduiding voor tekst 23">
            <a:extLst>
              <a:ext uri="{FF2B5EF4-FFF2-40B4-BE49-F238E27FC236}">
                <a16:creationId xmlns:a16="http://schemas.microsoft.com/office/drawing/2014/main" id="{8694A2C9-A734-7A76-2CD6-7783183FF7B2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9337046" y="2253056"/>
            <a:ext cx="979104" cy="346477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8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2pPr>
            <a:lvl3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3pPr>
            <a:lvl4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4pPr>
            <a:lvl5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5pPr>
          </a:lstStyle>
          <a:p>
            <a:pPr lvl="0"/>
            <a:r>
              <a:rPr lang="nl-NL"/>
              <a:t>Icoon</a:t>
            </a:r>
          </a:p>
        </p:txBody>
      </p:sp>
      <p:sp>
        <p:nvSpPr>
          <p:cNvPr id="38" name="Tijdelijke aanduiding voor tekst 23">
            <a:extLst>
              <a:ext uri="{FF2B5EF4-FFF2-40B4-BE49-F238E27FC236}">
                <a16:creationId xmlns:a16="http://schemas.microsoft.com/office/drawing/2014/main" id="{6E4ACD56-63D5-505E-108E-6AAEF334A0C9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9293274" y="3676314"/>
            <a:ext cx="1078331" cy="403084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8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2pPr>
            <a:lvl3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3pPr>
            <a:lvl4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4pPr>
            <a:lvl5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5pPr>
          </a:lstStyle>
          <a:p>
            <a:pPr lvl="0"/>
            <a:r>
              <a:rPr lang="nl-NL"/>
              <a:t>Icoon</a:t>
            </a:r>
          </a:p>
        </p:txBody>
      </p:sp>
      <p:sp>
        <p:nvSpPr>
          <p:cNvPr id="39" name="Tijdelijke aanduiding voor tekst 23">
            <a:extLst>
              <a:ext uri="{FF2B5EF4-FFF2-40B4-BE49-F238E27FC236}">
                <a16:creationId xmlns:a16="http://schemas.microsoft.com/office/drawing/2014/main" id="{9DF2F03A-4999-4D96-3BAE-0663F7E67E3B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8225141" y="3682720"/>
            <a:ext cx="1078331" cy="403084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8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2pPr>
            <a:lvl3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3pPr>
            <a:lvl4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4pPr>
            <a:lvl5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5pPr>
          </a:lstStyle>
          <a:p>
            <a:pPr lvl="0"/>
            <a:r>
              <a:rPr lang="nl-NL"/>
              <a:t>Icoon</a:t>
            </a:r>
          </a:p>
        </p:txBody>
      </p:sp>
      <p:sp>
        <p:nvSpPr>
          <p:cNvPr id="40" name="Tijdelijke aanduiding voor tekst 23">
            <a:extLst>
              <a:ext uri="{FF2B5EF4-FFF2-40B4-BE49-F238E27FC236}">
                <a16:creationId xmlns:a16="http://schemas.microsoft.com/office/drawing/2014/main" id="{B0CF23B2-79A0-1D59-2CAB-1B838B99D8CD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10361406" y="3669908"/>
            <a:ext cx="1078331" cy="403084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8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2pPr>
            <a:lvl3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3pPr>
            <a:lvl4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4pPr>
            <a:lvl5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5pPr>
          </a:lstStyle>
          <a:p>
            <a:pPr lvl="0"/>
            <a:r>
              <a:rPr lang="nl-NL"/>
              <a:t>Icoon</a:t>
            </a:r>
          </a:p>
        </p:txBody>
      </p:sp>
    </p:spTree>
    <p:extLst>
      <p:ext uri="{BB962C8B-B14F-4D97-AF65-F5344CB8AC3E}">
        <p14:creationId xmlns:p14="http://schemas.microsoft.com/office/powerpoint/2010/main" val="26254536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el en tekst en instructi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rije vorm 2">
            <a:extLst>
              <a:ext uri="{FF2B5EF4-FFF2-40B4-BE49-F238E27FC236}">
                <a16:creationId xmlns:a16="http://schemas.microsoft.com/office/drawing/2014/main" id="{B75146FF-45F7-C032-90AA-9AC85F8BC54A}"/>
              </a:ext>
            </a:extLst>
          </p:cNvPr>
          <p:cNvSpPr/>
          <p:nvPr userDrawn="1"/>
        </p:nvSpPr>
        <p:spPr>
          <a:xfrm>
            <a:off x="7849590" y="289973"/>
            <a:ext cx="4049040" cy="6278054"/>
          </a:xfrm>
          <a:custGeom>
            <a:avLst/>
            <a:gdLst>
              <a:gd name="csX0" fmla="*/ 425569 w 3621558"/>
              <a:gd name="csY0" fmla="*/ 0 h 5781758"/>
              <a:gd name="csX1" fmla="*/ 3503930 w 3621558"/>
              <a:gd name="csY1" fmla="*/ 0 h 5781758"/>
              <a:gd name="csX2" fmla="*/ 3621558 w 3621558"/>
              <a:gd name="csY2" fmla="*/ 117628 h 5781758"/>
              <a:gd name="csX3" fmla="*/ 3621558 w 3621558"/>
              <a:gd name="csY3" fmla="*/ 5356191 h 5781758"/>
              <a:gd name="csX4" fmla="*/ 3281756 w 3621558"/>
              <a:gd name="csY4" fmla="*/ 5773114 h 5781758"/>
              <a:gd name="csX5" fmla="*/ 3196009 w 3621558"/>
              <a:gd name="csY5" fmla="*/ 5781758 h 5781758"/>
              <a:gd name="csX6" fmla="*/ 117618 w 3621558"/>
              <a:gd name="csY6" fmla="*/ 5781758 h 5781758"/>
              <a:gd name="csX7" fmla="*/ 71842 w 3621558"/>
              <a:gd name="csY7" fmla="*/ 5772516 h 5781758"/>
              <a:gd name="csX8" fmla="*/ 0 w 3621558"/>
              <a:gd name="csY8" fmla="*/ 5664132 h 5781758"/>
              <a:gd name="csX9" fmla="*/ 0 w 3621558"/>
              <a:gd name="csY9" fmla="*/ 425569 h 5781758"/>
              <a:gd name="csX10" fmla="*/ 425569 w 3621558"/>
              <a:gd name="csY10" fmla="*/ 0 h 578175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</a:cxnLst>
            <a:rect l="l" t="t" r="r" b="b"/>
            <a:pathLst>
              <a:path w="3621558" h="5781758">
                <a:moveTo>
                  <a:pt x="425569" y="0"/>
                </a:moveTo>
                <a:lnTo>
                  <a:pt x="3503930" y="0"/>
                </a:lnTo>
                <a:cubicBezTo>
                  <a:pt x="3568894" y="0"/>
                  <a:pt x="3621558" y="52664"/>
                  <a:pt x="3621558" y="117628"/>
                </a:cubicBezTo>
                <a:lnTo>
                  <a:pt x="3621558" y="5356191"/>
                </a:lnTo>
                <a:cubicBezTo>
                  <a:pt x="3621558" y="5561847"/>
                  <a:pt x="3475680" y="5733431"/>
                  <a:pt x="3281756" y="5773114"/>
                </a:cubicBezTo>
                <a:lnTo>
                  <a:pt x="3196009" y="5781758"/>
                </a:lnTo>
                <a:lnTo>
                  <a:pt x="117618" y="5781758"/>
                </a:lnTo>
                <a:lnTo>
                  <a:pt x="71842" y="5772516"/>
                </a:lnTo>
                <a:cubicBezTo>
                  <a:pt x="29624" y="5754659"/>
                  <a:pt x="0" y="5712855"/>
                  <a:pt x="0" y="5664132"/>
                </a:cubicBezTo>
                <a:lnTo>
                  <a:pt x="0" y="425569"/>
                </a:lnTo>
                <a:cubicBezTo>
                  <a:pt x="0" y="190534"/>
                  <a:pt x="190534" y="0"/>
                  <a:pt x="425569" y="0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/>
          <a:p>
            <a:pPr algn="ctr"/>
            <a:endParaRPr lang="nl-NL"/>
          </a:p>
        </p:txBody>
      </p:sp>
      <p:sp>
        <p:nvSpPr>
          <p:cNvPr id="13" name="Afgeronde rechthoek 12">
            <a:extLst>
              <a:ext uri="{FF2B5EF4-FFF2-40B4-BE49-F238E27FC236}">
                <a16:creationId xmlns:a16="http://schemas.microsoft.com/office/drawing/2014/main" id="{86CB6872-2DD9-E134-B26D-E4C3EFCF94FC}"/>
              </a:ext>
            </a:extLst>
          </p:cNvPr>
          <p:cNvSpPr/>
          <p:nvPr userDrawn="1"/>
        </p:nvSpPr>
        <p:spPr>
          <a:xfrm>
            <a:off x="7998409" y="5398051"/>
            <a:ext cx="3731269" cy="691620"/>
          </a:xfrm>
          <a:prstGeom prst="roundRect">
            <a:avLst>
              <a:gd name="adj" fmla="val 1208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Tijdelijke aanduiding voor tekst 18">
            <a:extLst>
              <a:ext uri="{FF2B5EF4-FFF2-40B4-BE49-F238E27FC236}">
                <a16:creationId xmlns:a16="http://schemas.microsoft.com/office/drawing/2014/main" id="{07737D2D-2C43-6B51-B5D3-611FCCEC9E1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8664" y="673696"/>
            <a:ext cx="6901690" cy="101586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ts val="3000"/>
              </a:lnSpc>
              <a:spcBef>
                <a:spcPts val="0"/>
              </a:spcBef>
              <a:buNone/>
              <a:defRPr sz="3000" b="1" spc="0" baseline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457200" indent="0">
              <a:buNone/>
              <a:defRPr b="1">
                <a:latin typeface="+mj-lt"/>
              </a:defRPr>
            </a:lvl2pPr>
            <a:lvl3pPr marL="914400" indent="0">
              <a:buNone/>
              <a:defRPr b="1">
                <a:latin typeface="+mj-lt"/>
              </a:defRPr>
            </a:lvl3pPr>
            <a:lvl4pPr marL="1371600" indent="0">
              <a:buNone/>
              <a:defRPr b="1">
                <a:latin typeface="+mj-lt"/>
              </a:defRPr>
            </a:lvl4pPr>
            <a:lvl5pPr marL="1828800" indent="0">
              <a:buNone/>
              <a:defRPr b="1">
                <a:latin typeface="+mj-lt"/>
              </a:defRPr>
            </a:lvl5pPr>
          </a:lstStyle>
          <a:p>
            <a:pPr lvl="0"/>
            <a:r>
              <a:rPr lang="nl-NL" dirty="0"/>
              <a:t>Titel en tekst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D767F65D-077F-1C47-967E-14C05EC8D440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28662" y="1689557"/>
            <a:ext cx="6901691" cy="462797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ts val="2000"/>
              </a:lnSpc>
              <a:spcBef>
                <a:spcPts val="0"/>
              </a:spcBef>
              <a:spcAft>
                <a:spcPts val="600"/>
              </a:spcAft>
              <a:defRPr lang="nl-NL" sz="1800" b="0" kern="1200" dirty="0" smtClean="0">
                <a:solidFill>
                  <a:srgbClr val="000000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469800">
              <a:lnSpc>
                <a:spcPts val="2000"/>
              </a:lnSpc>
              <a:spcBef>
                <a:spcPts val="0"/>
              </a:spcBef>
              <a:spcAft>
                <a:spcPts val="600"/>
              </a:spcAft>
              <a:buFont typeface="Systeemlettertype regulier"/>
              <a:buChar char="⁃"/>
              <a:defRPr sz="1800" b="0" i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</a:lstStyle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</p:txBody>
      </p:sp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id="{9268B053-6E61-457D-DB39-6FCAC7D9977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998409" y="547190"/>
            <a:ext cx="3731269" cy="68433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buFontTx/>
              <a:buNone/>
              <a:defRPr b="1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nl-NL"/>
              <a:t>Titel</a:t>
            </a:r>
          </a:p>
        </p:txBody>
      </p:sp>
      <p:sp>
        <p:nvSpPr>
          <p:cNvPr id="7" name="Tijdelijke aanduiding voor tekst 5">
            <a:extLst>
              <a:ext uri="{FF2B5EF4-FFF2-40B4-BE49-F238E27FC236}">
                <a16:creationId xmlns:a16="http://schemas.microsoft.com/office/drawing/2014/main" id="{1B0DC77B-8EF8-D84F-481B-206AA8978C9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998409" y="4836379"/>
            <a:ext cx="3731269" cy="478811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buFontTx/>
              <a:buNone/>
              <a:defRPr sz="1400" b="1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nl-NL"/>
              <a:t>Vul hier in waar het geldig is en voor wie</a:t>
            </a:r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FED7A48D-485F-3909-4E16-114F290ED1C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3542" t="83799" r="4601" b="4766"/>
          <a:stretch>
            <a:fillRect/>
          </a:stretch>
        </p:blipFill>
        <p:spPr>
          <a:xfrm>
            <a:off x="8228458" y="5467653"/>
            <a:ext cx="3003549" cy="539157"/>
          </a:xfrm>
          <a:prstGeom prst="rect">
            <a:avLst/>
          </a:prstGeom>
        </p:spPr>
      </p:pic>
      <p:sp>
        <p:nvSpPr>
          <p:cNvPr id="12" name="Afgeronde rechthoek 11">
            <a:extLst>
              <a:ext uri="{FF2B5EF4-FFF2-40B4-BE49-F238E27FC236}">
                <a16:creationId xmlns:a16="http://schemas.microsoft.com/office/drawing/2014/main" id="{EC1A3BE9-73B9-893F-E1B5-643FFC47AA8B}"/>
              </a:ext>
            </a:extLst>
          </p:cNvPr>
          <p:cNvSpPr/>
          <p:nvPr userDrawn="1"/>
        </p:nvSpPr>
        <p:spPr>
          <a:xfrm>
            <a:off x="7998409" y="1289207"/>
            <a:ext cx="3731269" cy="3464311"/>
          </a:xfrm>
          <a:prstGeom prst="roundRect">
            <a:avLst>
              <a:gd name="adj" fmla="val 372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4" name="Afgeronde rechthoek 13">
            <a:extLst>
              <a:ext uri="{FF2B5EF4-FFF2-40B4-BE49-F238E27FC236}">
                <a16:creationId xmlns:a16="http://schemas.microsoft.com/office/drawing/2014/main" id="{84EFD191-6B79-5C43-9990-D01517929E27}"/>
              </a:ext>
            </a:extLst>
          </p:cNvPr>
          <p:cNvSpPr/>
          <p:nvPr userDrawn="1"/>
        </p:nvSpPr>
        <p:spPr>
          <a:xfrm>
            <a:off x="8114567" y="4213591"/>
            <a:ext cx="3479009" cy="425432"/>
          </a:xfrm>
          <a:prstGeom prst="roundRect">
            <a:avLst>
              <a:gd name="adj" fmla="val 10137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6" name="Graphic 15" descr="Waarschuwing met effen opvulling">
            <a:extLst>
              <a:ext uri="{FF2B5EF4-FFF2-40B4-BE49-F238E27FC236}">
                <a16:creationId xmlns:a16="http://schemas.microsoft.com/office/drawing/2014/main" id="{B888ABF5-175B-DC33-3692-B2749CDF09C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181419" y="4311380"/>
            <a:ext cx="208987" cy="208987"/>
          </a:xfrm>
          <a:prstGeom prst="rect">
            <a:avLst/>
          </a:prstGeom>
        </p:spPr>
      </p:pic>
      <p:sp>
        <p:nvSpPr>
          <p:cNvPr id="18" name="Tijdelijke aanduiding voor tekst 17">
            <a:extLst>
              <a:ext uri="{FF2B5EF4-FFF2-40B4-BE49-F238E27FC236}">
                <a16:creationId xmlns:a16="http://schemas.microsoft.com/office/drawing/2014/main" id="{C43DCE9E-33CE-AD90-EE4A-28FA3382622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440738" y="4262142"/>
            <a:ext cx="3083821" cy="319247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>
              <a:buFontTx/>
              <a:buNone/>
              <a:defRPr sz="1000" b="1" i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>
              <a:buFontTx/>
              <a:buNone/>
              <a:defRPr b="1" i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2pPr>
            <a:lvl3pPr>
              <a:buFontTx/>
              <a:buNone/>
              <a:defRPr b="1" i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3pPr>
            <a:lvl4pPr>
              <a:buFontTx/>
              <a:buNone/>
              <a:defRPr b="1" i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4pPr>
            <a:lvl5pPr>
              <a:buFontTx/>
              <a:buNone/>
              <a:defRPr b="1" i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5pPr>
          </a:lstStyle>
          <a:p>
            <a:pPr lvl="0"/>
            <a:r>
              <a:rPr lang="nl-NL"/>
              <a:t>Typ hier waar je problemen kunt melden</a:t>
            </a:r>
          </a:p>
        </p:txBody>
      </p:sp>
      <p:pic>
        <p:nvPicPr>
          <p:cNvPr id="22" name="Afbeelding 21">
            <a:extLst>
              <a:ext uri="{FF2B5EF4-FFF2-40B4-BE49-F238E27FC236}">
                <a16:creationId xmlns:a16="http://schemas.microsoft.com/office/drawing/2014/main" id="{AC623BD8-B3D7-7424-3A17-DFDFA55B667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6008" y="1411418"/>
            <a:ext cx="3497597" cy="2222751"/>
          </a:xfrm>
          <a:prstGeom prst="rect">
            <a:avLst/>
          </a:prstGeom>
        </p:spPr>
      </p:pic>
      <p:sp>
        <p:nvSpPr>
          <p:cNvPr id="24" name="Tijdelijke aanduiding voor tekst 23">
            <a:extLst>
              <a:ext uri="{FF2B5EF4-FFF2-40B4-BE49-F238E27FC236}">
                <a16:creationId xmlns:a16="http://schemas.microsoft.com/office/drawing/2014/main" id="{7AA2450E-EEDE-3EF4-BA66-A5733D65833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110784" y="2253056"/>
            <a:ext cx="867484" cy="346477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8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2pPr>
            <a:lvl3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3pPr>
            <a:lvl4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4pPr>
            <a:lvl5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5pPr>
          </a:lstStyle>
          <a:p>
            <a:pPr lvl="0"/>
            <a:r>
              <a:rPr lang="nl-NL"/>
              <a:t>Icoon</a:t>
            </a:r>
          </a:p>
        </p:txBody>
      </p:sp>
      <p:sp>
        <p:nvSpPr>
          <p:cNvPr id="35" name="Tijdelijke aanduiding voor tekst 23">
            <a:extLst>
              <a:ext uri="{FF2B5EF4-FFF2-40B4-BE49-F238E27FC236}">
                <a16:creationId xmlns:a16="http://schemas.microsoft.com/office/drawing/2014/main" id="{D68B9A56-4D47-821A-F8EB-E4269D1641F8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10697608" y="2253056"/>
            <a:ext cx="867484" cy="346477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8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2pPr>
            <a:lvl3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3pPr>
            <a:lvl4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4pPr>
            <a:lvl5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5pPr>
          </a:lstStyle>
          <a:p>
            <a:pPr lvl="0"/>
            <a:r>
              <a:rPr lang="nl-NL"/>
              <a:t>Icoon</a:t>
            </a:r>
          </a:p>
        </p:txBody>
      </p:sp>
      <p:sp>
        <p:nvSpPr>
          <p:cNvPr id="36" name="Tijdelijke aanduiding voor tekst 23">
            <a:extLst>
              <a:ext uri="{FF2B5EF4-FFF2-40B4-BE49-F238E27FC236}">
                <a16:creationId xmlns:a16="http://schemas.microsoft.com/office/drawing/2014/main" id="{192EF401-CBE1-6EA4-B642-6D7D3356DE21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954493" y="2253056"/>
            <a:ext cx="923182" cy="346477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8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2pPr>
            <a:lvl3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3pPr>
            <a:lvl4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4pPr>
            <a:lvl5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5pPr>
          </a:lstStyle>
          <a:p>
            <a:pPr lvl="0"/>
            <a:r>
              <a:rPr lang="nl-NL"/>
              <a:t>Icoon</a:t>
            </a:r>
          </a:p>
        </p:txBody>
      </p:sp>
      <p:sp>
        <p:nvSpPr>
          <p:cNvPr id="37" name="Tijdelijke aanduiding voor tekst 23">
            <a:extLst>
              <a:ext uri="{FF2B5EF4-FFF2-40B4-BE49-F238E27FC236}">
                <a16:creationId xmlns:a16="http://schemas.microsoft.com/office/drawing/2014/main" id="{8694A2C9-A734-7A76-2CD6-7783183FF7B2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9853900" y="2253056"/>
            <a:ext cx="867484" cy="346477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8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2pPr>
            <a:lvl3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3pPr>
            <a:lvl4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4pPr>
            <a:lvl5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5pPr>
          </a:lstStyle>
          <a:p>
            <a:pPr lvl="0"/>
            <a:r>
              <a:rPr lang="nl-NL"/>
              <a:t>Icoon</a:t>
            </a:r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1666B063-63EE-6486-ECCC-F60B60CEF29B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45" t="40281" r="8847" b="44907"/>
          <a:stretch>
            <a:fillRect/>
          </a:stretch>
        </p:blipFill>
        <p:spPr>
          <a:xfrm>
            <a:off x="8181419" y="2697443"/>
            <a:ext cx="3479009" cy="914977"/>
          </a:xfrm>
          <a:prstGeom prst="rect">
            <a:avLst/>
          </a:prstGeom>
        </p:spPr>
      </p:pic>
      <p:sp>
        <p:nvSpPr>
          <p:cNvPr id="15" name="Tijdelijke aanduiding voor tekst 23">
            <a:extLst>
              <a:ext uri="{FF2B5EF4-FFF2-40B4-BE49-F238E27FC236}">
                <a16:creationId xmlns:a16="http://schemas.microsoft.com/office/drawing/2014/main" id="{3EE8B8D3-B821-99D2-4664-7B2C4D881AF4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8109030" y="3577402"/>
            <a:ext cx="867484" cy="578555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8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2pPr>
            <a:lvl3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3pPr>
            <a:lvl4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4pPr>
            <a:lvl5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5pPr>
          </a:lstStyle>
          <a:p>
            <a:pPr lvl="0"/>
            <a:r>
              <a:rPr lang="nl-NL"/>
              <a:t>Icoon</a:t>
            </a:r>
          </a:p>
        </p:txBody>
      </p:sp>
      <p:sp>
        <p:nvSpPr>
          <p:cNvPr id="17" name="Tijdelijke aanduiding voor tekst 23">
            <a:extLst>
              <a:ext uri="{FF2B5EF4-FFF2-40B4-BE49-F238E27FC236}">
                <a16:creationId xmlns:a16="http://schemas.microsoft.com/office/drawing/2014/main" id="{948724B9-7549-7FED-941C-C1B76730A904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10695854" y="3577402"/>
            <a:ext cx="867484" cy="578555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8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2pPr>
            <a:lvl3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3pPr>
            <a:lvl4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4pPr>
            <a:lvl5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5pPr>
          </a:lstStyle>
          <a:p>
            <a:pPr lvl="0"/>
            <a:r>
              <a:rPr lang="nl-NL"/>
              <a:t>Icoon</a:t>
            </a:r>
          </a:p>
        </p:txBody>
      </p:sp>
      <p:sp>
        <p:nvSpPr>
          <p:cNvPr id="19" name="Tijdelijke aanduiding voor tekst 23">
            <a:extLst>
              <a:ext uri="{FF2B5EF4-FFF2-40B4-BE49-F238E27FC236}">
                <a16:creationId xmlns:a16="http://schemas.microsoft.com/office/drawing/2014/main" id="{4A745CD6-BBD3-B719-79C0-D9085CA962FA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952739" y="3577402"/>
            <a:ext cx="923182" cy="578555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8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2pPr>
            <a:lvl3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3pPr>
            <a:lvl4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4pPr>
            <a:lvl5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5pPr>
          </a:lstStyle>
          <a:p>
            <a:pPr lvl="0"/>
            <a:r>
              <a:rPr lang="nl-NL"/>
              <a:t>Icoon</a:t>
            </a:r>
          </a:p>
        </p:txBody>
      </p:sp>
      <p:sp>
        <p:nvSpPr>
          <p:cNvPr id="20" name="Tijdelijke aanduiding voor tekst 23">
            <a:extLst>
              <a:ext uri="{FF2B5EF4-FFF2-40B4-BE49-F238E27FC236}">
                <a16:creationId xmlns:a16="http://schemas.microsoft.com/office/drawing/2014/main" id="{A53413D2-D180-A967-2F5C-299049B94145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9852146" y="3577402"/>
            <a:ext cx="867484" cy="578555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8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2pPr>
            <a:lvl3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3pPr>
            <a:lvl4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4pPr>
            <a:lvl5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5pPr>
          </a:lstStyle>
          <a:p>
            <a:pPr lvl="0"/>
            <a:r>
              <a:rPr lang="nl-NL"/>
              <a:t>Icoon</a:t>
            </a:r>
          </a:p>
        </p:txBody>
      </p:sp>
    </p:spTree>
    <p:extLst>
      <p:ext uri="{BB962C8B-B14F-4D97-AF65-F5344CB8AC3E}">
        <p14:creationId xmlns:p14="http://schemas.microsoft.com/office/powerpoint/2010/main" val="136874418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optie B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 descr="Afbeelding met silhouet, creativiteit&#10;&#10;Automatisch gegenereerde beschrijving">
            <a:extLst>
              <a:ext uri="{FF2B5EF4-FFF2-40B4-BE49-F238E27FC236}">
                <a16:creationId xmlns:a16="http://schemas.microsoft.com/office/drawing/2014/main" id="{3050AD58-DAFE-808E-A887-92161960D69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23" name="Tijdelijke aanduiding voor tekst 22">
            <a:extLst>
              <a:ext uri="{FF2B5EF4-FFF2-40B4-BE49-F238E27FC236}">
                <a16:creationId xmlns:a16="http://schemas.microsoft.com/office/drawing/2014/main" id="{1BD012D8-B0D1-0927-86E2-714DD63F6B1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1" hasCustomPrompt="1"/>
          </p:nvPr>
        </p:nvSpPr>
        <p:spPr>
          <a:xfrm>
            <a:off x="727939" y="747054"/>
            <a:ext cx="2181000" cy="56781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txBody>
          <a:bodyPr wrap="none" lIns="180000" tIns="144000" rIns="180000" bIns="144000" anchor="ctr">
            <a:spAutoFit/>
          </a:bodyPr>
          <a:lstStyle>
            <a:lvl1pPr marL="0" indent="0" algn="l">
              <a:buNone/>
              <a:defRPr sz="2000" b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Een korte regel</a:t>
            </a:r>
          </a:p>
        </p:txBody>
      </p:sp>
      <p:sp>
        <p:nvSpPr>
          <p:cNvPr id="24" name="Tijdelijke aanduiding voor tekst 22">
            <a:extLst>
              <a:ext uri="{FF2B5EF4-FFF2-40B4-BE49-F238E27FC236}">
                <a16:creationId xmlns:a16="http://schemas.microsoft.com/office/drawing/2014/main" id="{6368230E-29B5-71C0-69E2-FF7533C47C6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2" hasCustomPrompt="1"/>
          </p:nvPr>
        </p:nvSpPr>
        <p:spPr>
          <a:xfrm>
            <a:off x="727939" y="1438070"/>
            <a:ext cx="3909684" cy="78941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none" lIns="180000" tIns="144000" rIns="180000" bIns="144000" anchor="ctr">
            <a:spAutoFit/>
          </a:bodyPr>
          <a:lstStyle>
            <a:lvl1pPr marL="0" indent="0" algn="l">
              <a:buNone/>
              <a:defRPr sz="3600" b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Document naam</a:t>
            </a:r>
          </a:p>
        </p:txBody>
      </p:sp>
      <p:sp>
        <p:nvSpPr>
          <p:cNvPr id="25" name="Tijdelijke aanduiding voor tekst 22">
            <a:extLst>
              <a:ext uri="{FF2B5EF4-FFF2-40B4-BE49-F238E27FC236}">
                <a16:creationId xmlns:a16="http://schemas.microsoft.com/office/drawing/2014/main" id="{AAD3D00D-7D6E-3E6C-CA2B-C46F419717C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3" hasCustomPrompt="1"/>
          </p:nvPr>
        </p:nvSpPr>
        <p:spPr>
          <a:xfrm>
            <a:off x="727939" y="2361858"/>
            <a:ext cx="2741655" cy="78941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none" lIns="180000" tIns="144000" rIns="180000" bIns="144000" anchor="ctr">
            <a:spAutoFit/>
          </a:bodyPr>
          <a:lstStyle>
            <a:lvl1pPr marL="0" indent="0" algn="l">
              <a:buNone/>
              <a:defRPr sz="3600" b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op 2 regels</a:t>
            </a: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14C436F1-43DC-AA51-55E5-72E4EAD2F8A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27939" y="4268458"/>
            <a:ext cx="1638332" cy="671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97861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tekst 18">
            <a:extLst>
              <a:ext uri="{FF2B5EF4-FFF2-40B4-BE49-F238E27FC236}">
                <a16:creationId xmlns:a16="http://schemas.microsoft.com/office/drawing/2014/main" id="{07737D2D-2C43-6B51-B5D3-611FCCEC9E1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6" hasCustomPrompt="1"/>
          </p:nvPr>
        </p:nvSpPr>
        <p:spPr>
          <a:xfrm>
            <a:off x="628663" y="673696"/>
            <a:ext cx="10327953" cy="101586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ts val="3000"/>
              </a:lnSpc>
              <a:spcBef>
                <a:spcPts val="0"/>
              </a:spcBef>
              <a:buNone/>
              <a:defRPr sz="3000" b="1" spc="0" baseline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457200" indent="0">
              <a:buNone/>
              <a:defRPr b="1">
                <a:latin typeface="+mj-lt"/>
              </a:defRPr>
            </a:lvl2pPr>
            <a:lvl3pPr marL="914400" indent="0">
              <a:buNone/>
              <a:defRPr b="1">
                <a:latin typeface="+mj-lt"/>
              </a:defRPr>
            </a:lvl3pPr>
            <a:lvl4pPr marL="1371600" indent="0">
              <a:buNone/>
              <a:defRPr b="1">
                <a:latin typeface="+mj-lt"/>
              </a:defRPr>
            </a:lvl4pPr>
            <a:lvl5pPr marL="1828800" indent="0">
              <a:buNone/>
              <a:defRPr b="1">
                <a:latin typeface="+mj-lt"/>
              </a:defRPr>
            </a:lvl5pPr>
          </a:lstStyle>
          <a:p>
            <a:pPr lvl="0"/>
            <a:r>
              <a:rPr lang="nl-NL"/>
              <a:t>Titel en tekst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D767F65D-077F-1C47-967E-14C05EC8D44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7"/>
          </p:nvPr>
        </p:nvSpPr>
        <p:spPr>
          <a:xfrm>
            <a:off x="628662" y="1689557"/>
            <a:ext cx="10327953" cy="462797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ts val="2000"/>
              </a:lnSpc>
              <a:spcBef>
                <a:spcPts val="0"/>
              </a:spcBef>
              <a:spcAft>
                <a:spcPts val="600"/>
              </a:spcAft>
              <a:defRPr lang="nl-NL" sz="1800" b="0" kern="1200" dirty="0" smtClean="0">
                <a:solidFill>
                  <a:srgbClr val="000000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469800">
              <a:lnSpc>
                <a:spcPts val="2000"/>
              </a:lnSpc>
              <a:spcBef>
                <a:spcPts val="0"/>
              </a:spcBef>
              <a:spcAft>
                <a:spcPts val="600"/>
              </a:spcAft>
              <a:buFont typeface="Systeemlettertype regulier"/>
              <a:buChar char="⁃"/>
              <a:defRPr sz="1800" b="0" i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</p:txBody>
      </p:sp>
    </p:spTree>
    <p:extLst>
      <p:ext uri="{BB962C8B-B14F-4D97-AF65-F5344CB8AC3E}">
        <p14:creationId xmlns:p14="http://schemas.microsoft.com/office/powerpoint/2010/main" val="3586843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tekst en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tekst 18">
            <a:extLst>
              <a:ext uri="{FF2B5EF4-FFF2-40B4-BE49-F238E27FC236}">
                <a16:creationId xmlns:a16="http://schemas.microsoft.com/office/drawing/2014/main" id="{07737D2D-2C43-6B51-B5D3-611FCCEC9E1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6" hasCustomPrompt="1"/>
          </p:nvPr>
        </p:nvSpPr>
        <p:spPr>
          <a:xfrm>
            <a:off x="628664" y="673696"/>
            <a:ext cx="6901690" cy="101586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ts val="3000"/>
              </a:lnSpc>
              <a:spcBef>
                <a:spcPts val="0"/>
              </a:spcBef>
              <a:buNone/>
              <a:defRPr sz="3000" b="1" spc="0" baseline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457200" indent="0">
              <a:buNone/>
              <a:defRPr b="1">
                <a:latin typeface="+mj-lt"/>
              </a:defRPr>
            </a:lvl2pPr>
            <a:lvl3pPr marL="914400" indent="0">
              <a:buNone/>
              <a:defRPr b="1">
                <a:latin typeface="+mj-lt"/>
              </a:defRPr>
            </a:lvl3pPr>
            <a:lvl4pPr marL="1371600" indent="0">
              <a:buNone/>
              <a:defRPr b="1">
                <a:latin typeface="+mj-lt"/>
              </a:defRPr>
            </a:lvl4pPr>
            <a:lvl5pPr marL="1828800" indent="0">
              <a:buNone/>
              <a:defRPr b="1">
                <a:latin typeface="+mj-lt"/>
              </a:defRPr>
            </a:lvl5pPr>
          </a:lstStyle>
          <a:p>
            <a:pPr lvl="0"/>
            <a:r>
              <a:rPr lang="nl-NL"/>
              <a:t>Titel en tekst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D767F65D-077F-1C47-967E-14C05EC8D44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7"/>
          </p:nvPr>
        </p:nvSpPr>
        <p:spPr>
          <a:xfrm>
            <a:off x="628662" y="1689557"/>
            <a:ext cx="6901691" cy="462797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ts val="2000"/>
              </a:lnSpc>
              <a:spcBef>
                <a:spcPts val="0"/>
              </a:spcBef>
              <a:spcAft>
                <a:spcPts val="600"/>
              </a:spcAft>
              <a:defRPr lang="nl-NL" sz="1800" b="0" kern="1200" dirty="0" smtClean="0">
                <a:solidFill>
                  <a:srgbClr val="000000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469800">
              <a:lnSpc>
                <a:spcPts val="2000"/>
              </a:lnSpc>
              <a:spcBef>
                <a:spcPts val="0"/>
              </a:spcBef>
              <a:spcAft>
                <a:spcPts val="600"/>
              </a:spcAft>
              <a:buFont typeface="Systeemlettertype regulier"/>
              <a:buChar char="⁃"/>
              <a:defRPr sz="1800" b="0" i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</p:txBody>
      </p:sp>
      <p:sp>
        <p:nvSpPr>
          <p:cNvPr id="2" name="Tijdelijke aanduiding voor afbeelding 14">
            <a:extLst>
              <a:ext uri="{FF2B5EF4-FFF2-40B4-BE49-F238E27FC236}">
                <a16:creationId xmlns:a16="http://schemas.microsoft.com/office/drawing/2014/main" id="{8A6CFFA5-3158-C925-CDDF-0BECBD6F6E3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18" hasCustomPrompt="1"/>
          </p:nvPr>
        </p:nvSpPr>
        <p:spPr>
          <a:xfrm>
            <a:off x="7850909" y="538120"/>
            <a:ext cx="3863089" cy="5781760"/>
          </a:xfrm>
          <a:prstGeom prst="round2DiagRect">
            <a:avLst>
              <a:gd name="adj1" fmla="val 11751"/>
              <a:gd name="adj2" fmla="val 3248"/>
            </a:avLst>
          </a:prstGeom>
          <a:solidFill>
            <a:schemeClr val="bg2"/>
          </a:solidFill>
        </p:spPr>
        <p:txBody>
          <a:bodyPr anchor="ctr"/>
          <a:lstStyle>
            <a:lvl1pPr marL="0" indent="0" algn="ctr">
              <a:buNone/>
              <a:defRPr sz="1200">
                <a:latin typeface="Figtree" pitchFamily="2" charset="0"/>
              </a:defRPr>
            </a:lvl1pPr>
          </a:lstStyle>
          <a:p>
            <a:r>
              <a:rPr lang="nl-NL"/>
              <a:t>Afbeelding</a:t>
            </a:r>
          </a:p>
        </p:txBody>
      </p:sp>
    </p:spTree>
    <p:extLst>
      <p:ext uri="{BB962C8B-B14F-4D97-AF65-F5344CB8AC3E}">
        <p14:creationId xmlns:p14="http://schemas.microsoft.com/office/powerpoint/2010/main" val="29796986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tekst en instructi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rije vorm 2">
            <a:extLst>
              <a:ext uri="{FF2B5EF4-FFF2-40B4-BE49-F238E27FC236}">
                <a16:creationId xmlns:a16="http://schemas.microsoft.com/office/drawing/2014/main" id="{B75146FF-45F7-C032-90AA-9AC85F8BC54A}"/>
              </a:ext>
            </a:extLst>
          </p:cNvPr>
          <p:cNvSpPr/>
          <p:nvPr userDrawn="1"/>
        </p:nvSpPr>
        <p:spPr>
          <a:xfrm>
            <a:off x="7849590" y="289973"/>
            <a:ext cx="4049040" cy="6278054"/>
          </a:xfrm>
          <a:custGeom>
            <a:avLst/>
            <a:gdLst>
              <a:gd name="csX0" fmla="*/ 425569 w 3621558"/>
              <a:gd name="csY0" fmla="*/ 0 h 5781758"/>
              <a:gd name="csX1" fmla="*/ 3503930 w 3621558"/>
              <a:gd name="csY1" fmla="*/ 0 h 5781758"/>
              <a:gd name="csX2" fmla="*/ 3621558 w 3621558"/>
              <a:gd name="csY2" fmla="*/ 117628 h 5781758"/>
              <a:gd name="csX3" fmla="*/ 3621558 w 3621558"/>
              <a:gd name="csY3" fmla="*/ 5356191 h 5781758"/>
              <a:gd name="csX4" fmla="*/ 3281756 w 3621558"/>
              <a:gd name="csY4" fmla="*/ 5773114 h 5781758"/>
              <a:gd name="csX5" fmla="*/ 3196009 w 3621558"/>
              <a:gd name="csY5" fmla="*/ 5781758 h 5781758"/>
              <a:gd name="csX6" fmla="*/ 117618 w 3621558"/>
              <a:gd name="csY6" fmla="*/ 5781758 h 5781758"/>
              <a:gd name="csX7" fmla="*/ 71842 w 3621558"/>
              <a:gd name="csY7" fmla="*/ 5772516 h 5781758"/>
              <a:gd name="csX8" fmla="*/ 0 w 3621558"/>
              <a:gd name="csY8" fmla="*/ 5664132 h 5781758"/>
              <a:gd name="csX9" fmla="*/ 0 w 3621558"/>
              <a:gd name="csY9" fmla="*/ 425569 h 5781758"/>
              <a:gd name="csX10" fmla="*/ 425569 w 3621558"/>
              <a:gd name="csY10" fmla="*/ 0 h 578175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</a:cxnLst>
            <a:rect l="l" t="t" r="r" b="b"/>
            <a:pathLst>
              <a:path w="3621558" h="5781758">
                <a:moveTo>
                  <a:pt x="425569" y="0"/>
                </a:moveTo>
                <a:lnTo>
                  <a:pt x="3503930" y="0"/>
                </a:lnTo>
                <a:cubicBezTo>
                  <a:pt x="3568894" y="0"/>
                  <a:pt x="3621558" y="52664"/>
                  <a:pt x="3621558" y="117628"/>
                </a:cubicBezTo>
                <a:lnTo>
                  <a:pt x="3621558" y="5356191"/>
                </a:lnTo>
                <a:cubicBezTo>
                  <a:pt x="3621558" y="5561847"/>
                  <a:pt x="3475680" y="5733431"/>
                  <a:pt x="3281756" y="5773114"/>
                </a:cubicBezTo>
                <a:lnTo>
                  <a:pt x="3196009" y="5781758"/>
                </a:lnTo>
                <a:lnTo>
                  <a:pt x="117618" y="5781758"/>
                </a:lnTo>
                <a:lnTo>
                  <a:pt x="71842" y="5772516"/>
                </a:lnTo>
                <a:cubicBezTo>
                  <a:pt x="29624" y="5754659"/>
                  <a:pt x="0" y="5712855"/>
                  <a:pt x="0" y="5664132"/>
                </a:cubicBezTo>
                <a:lnTo>
                  <a:pt x="0" y="425569"/>
                </a:lnTo>
                <a:cubicBezTo>
                  <a:pt x="0" y="190534"/>
                  <a:pt x="190534" y="0"/>
                  <a:pt x="4255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/>
          <a:p>
            <a:pPr algn="ctr"/>
            <a:endParaRPr lang="nl-NL"/>
          </a:p>
        </p:txBody>
      </p:sp>
      <p:sp>
        <p:nvSpPr>
          <p:cNvPr id="13" name="Afgeronde rechthoek 12">
            <a:extLst>
              <a:ext uri="{FF2B5EF4-FFF2-40B4-BE49-F238E27FC236}">
                <a16:creationId xmlns:a16="http://schemas.microsoft.com/office/drawing/2014/main" id="{86CB6872-2DD9-E134-B26D-E4C3EFCF94FC}"/>
              </a:ext>
            </a:extLst>
          </p:cNvPr>
          <p:cNvSpPr/>
          <p:nvPr userDrawn="1"/>
        </p:nvSpPr>
        <p:spPr>
          <a:xfrm>
            <a:off x="7998409" y="5398051"/>
            <a:ext cx="3731269" cy="691620"/>
          </a:xfrm>
          <a:prstGeom prst="roundRect">
            <a:avLst>
              <a:gd name="adj" fmla="val 1208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Tijdelijke aanduiding voor tekst 18">
            <a:extLst>
              <a:ext uri="{FF2B5EF4-FFF2-40B4-BE49-F238E27FC236}">
                <a16:creationId xmlns:a16="http://schemas.microsoft.com/office/drawing/2014/main" id="{07737D2D-2C43-6B51-B5D3-611FCCEC9E1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8664" y="673696"/>
            <a:ext cx="6901690" cy="101586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ts val="3000"/>
              </a:lnSpc>
              <a:spcBef>
                <a:spcPts val="0"/>
              </a:spcBef>
              <a:buNone/>
              <a:defRPr sz="3000" b="1" spc="0" baseline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457200" indent="0">
              <a:buNone/>
              <a:defRPr b="1">
                <a:latin typeface="+mj-lt"/>
              </a:defRPr>
            </a:lvl2pPr>
            <a:lvl3pPr marL="914400" indent="0">
              <a:buNone/>
              <a:defRPr b="1">
                <a:latin typeface="+mj-lt"/>
              </a:defRPr>
            </a:lvl3pPr>
            <a:lvl4pPr marL="1371600" indent="0">
              <a:buNone/>
              <a:defRPr b="1">
                <a:latin typeface="+mj-lt"/>
              </a:defRPr>
            </a:lvl4pPr>
            <a:lvl5pPr marL="1828800" indent="0">
              <a:buNone/>
              <a:defRPr b="1">
                <a:latin typeface="+mj-lt"/>
              </a:defRPr>
            </a:lvl5pPr>
          </a:lstStyle>
          <a:p>
            <a:pPr lvl="0"/>
            <a:r>
              <a:rPr lang="nl-NL"/>
              <a:t>Titel en tekst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D767F65D-077F-1C47-967E-14C05EC8D440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28662" y="1689557"/>
            <a:ext cx="6901691" cy="462797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ts val="2000"/>
              </a:lnSpc>
              <a:spcBef>
                <a:spcPts val="0"/>
              </a:spcBef>
              <a:spcAft>
                <a:spcPts val="600"/>
              </a:spcAft>
              <a:defRPr lang="nl-NL" sz="1800" b="0" kern="1200" dirty="0" smtClean="0">
                <a:solidFill>
                  <a:srgbClr val="000000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469800">
              <a:lnSpc>
                <a:spcPts val="2000"/>
              </a:lnSpc>
              <a:spcBef>
                <a:spcPts val="0"/>
              </a:spcBef>
              <a:spcAft>
                <a:spcPts val="600"/>
              </a:spcAft>
              <a:buFont typeface="Systeemlettertype regulier"/>
              <a:buChar char="⁃"/>
              <a:defRPr sz="1800" b="0" i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</a:lstStyle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</p:txBody>
      </p:sp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id="{9268B053-6E61-457D-DB39-6FCAC7D9977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998409" y="547190"/>
            <a:ext cx="3731269" cy="68433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buFontTx/>
              <a:buNone/>
              <a:defRPr b="1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nl-NL"/>
              <a:t>Titel</a:t>
            </a:r>
          </a:p>
        </p:txBody>
      </p:sp>
      <p:sp>
        <p:nvSpPr>
          <p:cNvPr id="7" name="Tijdelijke aanduiding voor tekst 5">
            <a:extLst>
              <a:ext uri="{FF2B5EF4-FFF2-40B4-BE49-F238E27FC236}">
                <a16:creationId xmlns:a16="http://schemas.microsoft.com/office/drawing/2014/main" id="{1B0DC77B-8EF8-D84F-481B-206AA8978C9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998409" y="4836379"/>
            <a:ext cx="3731269" cy="478811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buFontTx/>
              <a:buNone/>
              <a:defRPr sz="1400" b="1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nl-NL"/>
              <a:t>Vul hier in waar het geldig is en voor wie</a:t>
            </a:r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FED7A48D-485F-3909-4E16-114F290ED1C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3542" t="83799" r="4601" b="4766"/>
          <a:stretch>
            <a:fillRect/>
          </a:stretch>
        </p:blipFill>
        <p:spPr>
          <a:xfrm>
            <a:off x="8228458" y="5467653"/>
            <a:ext cx="3003549" cy="539157"/>
          </a:xfrm>
          <a:prstGeom prst="rect">
            <a:avLst/>
          </a:prstGeom>
        </p:spPr>
      </p:pic>
      <p:sp>
        <p:nvSpPr>
          <p:cNvPr id="12" name="Afgeronde rechthoek 11">
            <a:extLst>
              <a:ext uri="{FF2B5EF4-FFF2-40B4-BE49-F238E27FC236}">
                <a16:creationId xmlns:a16="http://schemas.microsoft.com/office/drawing/2014/main" id="{EC1A3BE9-73B9-893F-E1B5-643FFC47AA8B}"/>
              </a:ext>
            </a:extLst>
          </p:cNvPr>
          <p:cNvSpPr/>
          <p:nvPr userDrawn="1"/>
        </p:nvSpPr>
        <p:spPr>
          <a:xfrm>
            <a:off x="7998409" y="1289207"/>
            <a:ext cx="3731269" cy="3464311"/>
          </a:xfrm>
          <a:prstGeom prst="roundRect">
            <a:avLst>
              <a:gd name="adj" fmla="val 372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4" name="Afgeronde rechthoek 13">
            <a:extLst>
              <a:ext uri="{FF2B5EF4-FFF2-40B4-BE49-F238E27FC236}">
                <a16:creationId xmlns:a16="http://schemas.microsoft.com/office/drawing/2014/main" id="{84EFD191-6B79-5C43-9990-D01517929E27}"/>
              </a:ext>
            </a:extLst>
          </p:cNvPr>
          <p:cNvSpPr/>
          <p:nvPr userDrawn="1"/>
        </p:nvSpPr>
        <p:spPr>
          <a:xfrm>
            <a:off x="8114567" y="4213591"/>
            <a:ext cx="3479009" cy="425432"/>
          </a:xfrm>
          <a:prstGeom prst="roundRect">
            <a:avLst>
              <a:gd name="adj" fmla="val 10137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6" name="Graphic 15" descr="Waarschuwing met effen opvulling">
            <a:extLst>
              <a:ext uri="{FF2B5EF4-FFF2-40B4-BE49-F238E27FC236}">
                <a16:creationId xmlns:a16="http://schemas.microsoft.com/office/drawing/2014/main" id="{B888ABF5-175B-DC33-3692-B2749CDF09C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181419" y="4311380"/>
            <a:ext cx="208987" cy="208987"/>
          </a:xfrm>
          <a:prstGeom prst="rect">
            <a:avLst/>
          </a:prstGeom>
        </p:spPr>
      </p:pic>
      <p:sp>
        <p:nvSpPr>
          <p:cNvPr id="18" name="Tijdelijke aanduiding voor tekst 17">
            <a:extLst>
              <a:ext uri="{FF2B5EF4-FFF2-40B4-BE49-F238E27FC236}">
                <a16:creationId xmlns:a16="http://schemas.microsoft.com/office/drawing/2014/main" id="{C43DCE9E-33CE-AD90-EE4A-28FA3382622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440738" y="4262142"/>
            <a:ext cx="3083821" cy="319247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>
              <a:buFontTx/>
              <a:buNone/>
              <a:defRPr sz="1000" b="1" i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>
              <a:buFontTx/>
              <a:buNone/>
              <a:defRPr b="1" i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2pPr>
            <a:lvl3pPr>
              <a:buFontTx/>
              <a:buNone/>
              <a:defRPr b="1" i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3pPr>
            <a:lvl4pPr>
              <a:buFontTx/>
              <a:buNone/>
              <a:defRPr b="1" i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4pPr>
            <a:lvl5pPr>
              <a:buFontTx/>
              <a:buNone/>
              <a:defRPr b="1" i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5pPr>
          </a:lstStyle>
          <a:p>
            <a:pPr lvl="0"/>
            <a:r>
              <a:rPr lang="nl-NL"/>
              <a:t>Typ hier waar je problemen kunt melden</a:t>
            </a:r>
          </a:p>
        </p:txBody>
      </p:sp>
      <p:pic>
        <p:nvPicPr>
          <p:cNvPr id="22" name="Afbeelding 21">
            <a:extLst>
              <a:ext uri="{FF2B5EF4-FFF2-40B4-BE49-F238E27FC236}">
                <a16:creationId xmlns:a16="http://schemas.microsoft.com/office/drawing/2014/main" id="{AC623BD8-B3D7-7424-3A17-DFDFA55B667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6008" y="1411418"/>
            <a:ext cx="3497597" cy="2222751"/>
          </a:xfrm>
          <a:prstGeom prst="rect">
            <a:avLst/>
          </a:prstGeom>
        </p:spPr>
      </p:pic>
      <p:sp>
        <p:nvSpPr>
          <p:cNvPr id="24" name="Tijdelijke aanduiding voor tekst 23">
            <a:extLst>
              <a:ext uri="{FF2B5EF4-FFF2-40B4-BE49-F238E27FC236}">
                <a16:creationId xmlns:a16="http://schemas.microsoft.com/office/drawing/2014/main" id="{7AA2450E-EEDE-3EF4-BA66-A5733D65833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110784" y="2253056"/>
            <a:ext cx="867484" cy="346477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8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2pPr>
            <a:lvl3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3pPr>
            <a:lvl4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4pPr>
            <a:lvl5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5pPr>
          </a:lstStyle>
          <a:p>
            <a:pPr lvl="0"/>
            <a:r>
              <a:rPr lang="nl-NL"/>
              <a:t>Icoon</a:t>
            </a:r>
          </a:p>
        </p:txBody>
      </p:sp>
      <p:sp>
        <p:nvSpPr>
          <p:cNvPr id="35" name="Tijdelijke aanduiding voor tekst 23">
            <a:extLst>
              <a:ext uri="{FF2B5EF4-FFF2-40B4-BE49-F238E27FC236}">
                <a16:creationId xmlns:a16="http://schemas.microsoft.com/office/drawing/2014/main" id="{D68B9A56-4D47-821A-F8EB-E4269D1641F8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10697608" y="2253056"/>
            <a:ext cx="867484" cy="346477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8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2pPr>
            <a:lvl3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3pPr>
            <a:lvl4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4pPr>
            <a:lvl5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5pPr>
          </a:lstStyle>
          <a:p>
            <a:pPr lvl="0"/>
            <a:r>
              <a:rPr lang="nl-NL"/>
              <a:t>Icoon</a:t>
            </a:r>
          </a:p>
        </p:txBody>
      </p:sp>
      <p:sp>
        <p:nvSpPr>
          <p:cNvPr id="36" name="Tijdelijke aanduiding voor tekst 23">
            <a:extLst>
              <a:ext uri="{FF2B5EF4-FFF2-40B4-BE49-F238E27FC236}">
                <a16:creationId xmlns:a16="http://schemas.microsoft.com/office/drawing/2014/main" id="{192EF401-CBE1-6EA4-B642-6D7D3356DE21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954493" y="2253056"/>
            <a:ext cx="923182" cy="346477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8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2pPr>
            <a:lvl3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3pPr>
            <a:lvl4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4pPr>
            <a:lvl5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5pPr>
          </a:lstStyle>
          <a:p>
            <a:pPr lvl="0"/>
            <a:r>
              <a:rPr lang="nl-NL"/>
              <a:t>Icoon</a:t>
            </a:r>
          </a:p>
        </p:txBody>
      </p:sp>
      <p:sp>
        <p:nvSpPr>
          <p:cNvPr id="37" name="Tijdelijke aanduiding voor tekst 23">
            <a:extLst>
              <a:ext uri="{FF2B5EF4-FFF2-40B4-BE49-F238E27FC236}">
                <a16:creationId xmlns:a16="http://schemas.microsoft.com/office/drawing/2014/main" id="{8694A2C9-A734-7A76-2CD6-7783183FF7B2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9853900" y="2253056"/>
            <a:ext cx="867484" cy="346477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8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2pPr>
            <a:lvl3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3pPr>
            <a:lvl4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4pPr>
            <a:lvl5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5pPr>
          </a:lstStyle>
          <a:p>
            <a:pPr lvl="0"/>
            <a:r>
              <a:rPr lang="nl-NL"/>
              <a:t>Icoon</a:t>
            </a:r>
          </a:p>
        </p:txBody>
      </p:sp>
      <p:sp>
        <p:nvSpPr>
          <p:cNvPr id="38" name="Tijdelijke aanduiding voor tekst 23">
            <a:extLst>
              <a:ext uri="{FF2B5EF4-FFF2-40B4-BE49-F238E27FC236}">
                <a16:creationId xmlns:a16="http://schemas.microsoft.com/office/drawing/2014/main" id="{6E4ACD56-63D5-505E-108E-6AAEF334A0C9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9293274" y="3676314"/>
            <a:ext cx="1078331" cy="403084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8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2pPr>
            <a:lvl3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3pPr>
            <a:lvl4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4pPr>
            <a:lvl5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5pPr>
          </a:lstStyle>
          <a:p>
            <a:pPr lvl="0"/>
            <a:r>
              <a:rPr lang="nl-NL"/>
              <a:t>Icoon</a:t>
            </a:r>
          </a:p>
        </p:txBody>
      </p:sp>
      <p:sp>
        <p:nvSpPr>
          <p:cNvPr id="39" name="Tijdelijke aanduiding voor tekst 23">
            <a:extLst>
              <a:ext uri="{FF2B5EF4-FFF2-40B4-BE49-F238E27FC236}">
                <a16:creationId xmlns:a16="http://schemas.microsoft.com/office/drawing/2014/main" id="{9DF2F03A-4999-4D96-3BAE-0663F7E67E3B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8225141" y="3682720"/>
            <a:ext cx="1078331" cy="403084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8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2pPr>
            <a:lvl3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3pPr>
            <a:lvl4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4pPr>
            <a:lvl5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5pPr>
          </a:lstStyle>
          <a:p>
            <a:pPr lvl="0"/>
            <a:r>
              <a:rPr lang="nl-NL"/>
              <a:t>Icoon</a:t>
            </a:r>
          </a:p>
        </p:txBody>
      </p:sp>
      <p:sp>
        <p:nvSpPr>
          <p:cNvPr id="40" name="Tijdelijke aanduiding voor tekst 23">
            <a:extLst>
              <a:ext uri="{FF2B5EF4-FFF2-40B4-BE49-F238E27FC236}">
                <a16:creationId xmlns:a16="http://schemas.microsoft.com/office/drawing/2014/main" id="{B0CF23B2-79A0-1D59-2CAB-1B838B99D8CD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10361406" y="3669908"/>
            <a:ext cx="1078331" cy="403084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8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2pPr>
            <a:lvl3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3pPr>
            <a:lvl4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4pPr>
            <a:lvl5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5pPr>
          </a:lstStyle>
          <a:p>
            <a:pPr lvl="0"/>
            <a:r>
              <a:rPr lang="nl-NL"/>
              <a:t>Icoon</a:t>
            </a:r>
          </a:p>
        </p:txBody>
      </p:sp>
    </p:spTree>
    <p:extLst>
      <p:ext uri="{BB962C8B-B14F-4D97-AF65-F5344CB8AC3E}">
        <p14:creationId xmlns:p14="http://schemas.microsoft.com/office/powerpoint/2010/main" val="20612541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 en tekst en instructi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rije vorm 2">
            <a:extLst>
              <a:ext uri="{FF2B5EF4-FFF2-40B4-BE49-F238E27FC236}">
                <a16:creationId xmlns:a16="http://schemas.microsoft.com/office/drawing/2014/main" id="{B75146FF-45F7-C032-90AA-9AC85F8BC54A}"/>
              </a:ext>
            </a:extLst>
          </p:cNvPr>
          <p:cNvSpPr/>
          <p:nvPr userDrawn="1"/>
        </p:nvSpPr>
        <p:spPr>
          <a:xfrm>
            <a:off x="7849590" y="289973"/>
            <a:ext cx="4049040" cy="6278054"/>
          </a:xfrm>
          <a:custGeom>
            <a:avLst/>
            <a:gdLst>
              <a:gd name="csX0" fmla="*/ 425569 w 3621558"/>
              <a:gd name="csY0" fmla="*/ 0 h 5781758"/>
              <a:gd name="csX1" fmla="*/ 3503930 w 3621558"/>
              <a:gd name="csY1" fmla="*/ 0 h 5781758"/>
              <a:gd name="csX2" fmla="*/ 3621558 w 3621558"/>
              <a:gd name="csY2" fmla="*/ 117628 h 5781758"/>
              <a:gd name="csX3" fmla="*/ 3621558 w 3621558"/>
              <a:gd name="csY3" fmla="*/ 5356191 h 5781758"/>
              <a:gd name="csX4" fmla="*/ 3281756 w 3621558"/>
              <a:gd name="csY4" fmla="*/ 5773114 h 5781758"/>
              <a:gd name="csX5" fmla="*/ 3196009 w 3621558"/>
              <a:gd name="csY5" fmla="*/ 5781758 h 5781758"/>
              <a:gd name="csX6" fmla="*/ 117618 w 3621558"/>
              <a:gd name="csY6" fmla="*/ 5781758 h 5781758"/>
              <a:gd name="csX7" fmla="*/ 71842 w 3621558"/>
              <a:gd name="csY7" fmla="*/ 5772516 h 5781758"/>
              <a:gd name="csX8" fmla="*/ 0 w 3621558"/>
              <a:gd name="csY8" fmla="*/ 5664132 h 5781758"/>
              <a:gd name="csX9" fmla="*/ 0 w 3621558"/>
              <a:gd name="csY9" fmla="*/ 425569 h 5781758"/>
              <a:gd name="csX10" fmla="*/ 425569 w 3621558"/>
              <a:gd name="csY10" fmla="*/ 0 h 578175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</a:cxnLst>
            <a:rect l="l" t="t" r="r" b="b"/>
            <a:pathLst>
              <a:path w="3621558" h="5781758">
                <a:moveTo>
                  <a:pt x="425569" y="0"/>
                </a:moveTo>
                <a:lnTo>
                  <a:pt x="3503930" y="0"/>
                </a:lnTo>
                <a:cubicBezTo>
                  <a:pt x="3568894" y="0"/>
                  <a:pt x="3621558" y="52664"/>
                  <a:pt x="3621558" y="117628"/>
                </a:cubicBezTo>
                <a:lnTo>
                  <a:pt x="3621558" y="5356191"/>
                </a:lnTo>
                <a:cubicBezTo>
                  <a:pt x="3621558" y="5561847"/>
                  <a:pt x="3475680" y="5733431"/>
                  <a:pt x="3281756" y="5773114"/>
                </a:cubicBezTo>
                <a:lnTo>
                  <a:pt x="3196009" y="5781758"/>
                </a:lnTo>
                <a:lnTo>
                  <a:pt x="117618" y="5781758"/>
                </a:lnTo>
                <a:lnTo>
                  <a:pt x="71842" y="5772516"/>
                </a:lnTo>
                <a:cubicBezTo>
                  <a:pt x="29624" y="5754659"/>
                  <a:pt x="0" y="5712855"/>
                  <a:pt x="0" y="5664132"/>
                </a:cubicBezTo>
                <a:lnTo>
                  <a:pt x="0" y="425569"/>
                </a:lnTo>
                <a:cubicBezTo>
                  <a:pt x="0" y="190534"/>
                  <a:pt x="190534" y="0"/>
                  <a:pt x="4255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/>
          <a:p>
            <a:pPr algn="ctr"/>
            <a:endParaRPr lang="nl-NL"/>
          </a:p>
        </p:txBody>
      </p:sp>
      <p:sp>
        <p:nvSpPr>
          <p:cNvPr id="13" name="Afgeronde rechthoek 12">
            <a:extLst>
              <a:ext uri="{FF2B5EF4-FFF2-40B4-BE49-F238E27FC236}">
                <a16:creationId xmlns:a16="http://schemas.microsoft.com/office/drawing/2014/main" id="{86CB6872-2DD9-E134-B26D-E4C3EFCF94FC}"/>
              </a:ext>
            </a:extLst>
          </p:cNvPr>
          <p:cNvSpPr/>
          <p:nvPr userDrawn="1"/>
        </p:nvSpPr>
        <p:spPr>
          <a:xfrm>
            <a:off x="7998409" y="5398051"/>
            <a:ext cx="3731269" cy="691620"/>
          </a:xfrm>
          <a:prstGeom prst="roundRect">
            <a:avLst>
              <a:gd name="adj" fmla="val 1208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Tijdelijke aanduiding voor tekst 18">
            <a:extLst>
              <a:ext uri="{FF2B5EF4-FFF2-40B4-BE49-F238E27FC236}">
                <a16:creationId xmlns:a16="http://schemas.microsoft.com/office/drawing/2014/main" id="{07737D2D-2C43-6B51-B5D3-611FCCEC9E1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8664" y="673696"/>
            <a:ext cx="6901690" cy="101586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ts val="3000"/>
              </a:lnSpc>
              <a:spcBef>
                <a:spcPts val="0"/>
              </a:spcBef>
              <a:buNone/>
              <a:defRPr sz="3000" b="1" spc="0" baseline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457200" indent="0">
              <a:buNone/>
              <a:defRPr b="1">
                <a:latin typeface="+mj-lt"/>
              </a:defRPr>
            </a:lvl2pPr>
            <a:lvl3pPr marL="914400" indent="0">
              <a:buNone/>
              <a:defRPr b="1">
                <a:latin typeface="+mj-lt"/>
              </a:defRPr>
            </a:lvl3pPr>
            <a:lvl4pPr marL="1371600" indent="0">
              <a:buNone/>
              <a:defRPr b="1">
                <a:latin typeface="+mj-lt"/>
              </a:defRPr>
            </a:lvl4pPr>
            <a:lvl5pPr marL="1828800" indent="0">
              <a:buNone/>
              <a:defRPr b="1">
                <a:latin typeface="+mj-lt"/>
              </a:defRPr>
            </a:lvl5pPr>
          </a:lstStyle>
          <a:p>
            <a:pPr lvl="0"/>
            <a:r>
              <a:rPr lang="nl-NL"/>
              <a:t>Titel en tekst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D767F65D-077F-1C47-967E-14C05EC8D440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28662" y="1689557"/>
            <a:ext cx="6901691" cy="462797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ts val="2000"/>
              </a:lnSpc>
              <a:spcBef>
                <a:spcPts val="0"/>
              </a:spcBef>
              <a:spcAft>
                <a:spcPts val="600"/>
              </a:spcAft>
              <a:defRPr lang="nl-NL" sz="1800" b="0" kern="1200" dirty="0" smtClean="0">
                <a:solidFill>
                  <a:srgbClr val="000000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469800">
              <a:lnSpc>
                <a:spcPts val="2000"/>
              </a:lnSpc>
              <a:spcBef>
                <a:spcPts val="0"/>
              </a:spcBef>
              <a:spcAft>
                <a:spcPts val="600"/>
              </a:spcAft>
              <a:buFont typeface="Systeemlettertype regulier"/>
              <a:buChar char="⁃"/>
              <a:defRPr sz="1800" b="0" i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</p:txBody>
      </p:sp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id="{9268B053-6E61-457D-DB39-6FCAC7D9977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998409" y="547190"/>
            <a:ext cx="3731269" cy="68433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buFontTx/>
              <a:buNone/>
              <a:defRPr b="1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nl-NL"/>
              <a:t>Titel</a:t>
            </a:r>
          </a:p>
        </p:txBody>
      </p:sp>
      <p:sp>
        <p:nvSpPr>
          <p:cNvPr id="7" name="Tijdelijke aanduiding voor tekst 5">
            <a:extLst>
              <a:ext uri="{FF2B5EF4-FFF2-40B4-BE49-F238E27FC236}">
                <a16:creationId xmlns:a16="http://schemas.microsoft.com/office/drawing/2014/main" id="{1B0DC77B-8EF8-D84F-481B-206AA8978C9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998409" y="4836379"/>
            <a:ext cx="3731269" cy="478811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buFontTx/>
              <a:buNone/>
              <a:defRPr sz="1400" b="1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nl-NL"/>
              <a:t>Vul hier in waar het geldig is en voor wie</a:t>
            </a:r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FED7A48D-485F-3909-4E16-114F290ED1C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3542" t="83799" r="4601" b="4766"/>
          <a:stretch>
            <a:fillRect/>
          </a:stretch>
        </p:blipFill>
        <p:spPr>
          <a:xfrm>
            <a:off x="8228458" y="5467653"/>
            <a:ext cx="3003549" cy="539157"/>
          </a:xfrm>
          <a:prstGeom prst="rect">
            <a:avLst/>
          </a:prstGeom>
        </p:spPr>
      </p:pic>
      <p:sp>
        <p:nvSpPr>
          <p:cNvPr id="12" name="Afgeronde rechthoek 11">
            <a:extLst>
              <a:ext uri="{FF2B5EF4-FFF2-40B4-BE49-F238E27FC236}">
                <a16:creationId xmlns:a16="http://schemas.microsoft.com/office/drawing/2014/main" id="{EC1A3BE9-73B9-893F-E1B5-643FFC47AA8B}"/>
              </a:ext>
            </a:extLst>
          </p:cNvPr>
          <p:cNvSpPr/>
          <p:nvPr userDrawn="1"/>
        </p:nvSpPr>
        <p:spPr>
          <a:xfrm>
            <a:off x="7998409" y="1289207"/>
            <a:ext cx="3731269" cy="3464311"/>
          </a:xfrm>
          <a:prstGeom prst="roundRect">
            <a:avLst>
              <a:gd name="adj" fmla="val 372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4" name="Afgeronde rechthoek 13">
            <a:extLst>
              <a:ext uri="{FF2B5EF4-FFF2-40B4-BE49-F238E27FC236}">
                <a16:creationId xmlns:a16="http://schemas.microsoft.com/office/drawing/2014/main" id="{84EFD191-6B79-5C43-9990-D01517929E27}"/>
              </a:ext>
            </a:extLst>
          </p:cNvPr>
          <p:cNvSpPr/>
          <p:nvPr userDrawn="1"/>
        </p:nvSpPr>
        <p:spPr>
          <a:xfrm>
            <a:off x="8114567" y="4213591"/>
            <a:ext cx="3479009" cy="425432"/>
          </a:xfrm>
          <a:prstGeom prst="roundRect">
            <a:avLst>
              <a:gd name="adj" fmla="val 10137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6" name="Graphic 15" descr="Waarschuwing met effen opvulling">
            <a:extLst>
              <a:ext uri="{FF2B5EF4-FFF2-40B4-BE49-F238E27FC236}">
                <a16:creationId xmlns:a16="http://schemas.microsoft.com/office/drawing/2014/main" id="{B888ABF5-175B-DC33-3692-B2749CDF09C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181419" y="4311380"/>
            <a:ext cx="208987" cy="208987"/>
          </a:xfrm>
          <a:prstGeom prst="rect">
            <a:avLst/>
          </a:prstGeom>
        </p:spPr>
      </p:pic>
      <p:sp>
        <p:nvSpPr>
          <p:cNvPr id="18" name="Tijdelijke aanduiding voor tekst 17">
            <a:extLst>
              <a:ext uri="{FF2B5EF4-FFF2-40B4-BE49-F238E27FC236}">
                <a16:creationId xmlns:a16="http://schemas.microsoft.com/office/drawing/2014/main" id="{C43DCE9E-33CE-AD90-EE4A-28FA3382622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440738" y="4262142"/>
            <a:ext cx="3083821" cy="319247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>
              <a:buFontTx/>
              <a:buNone/>
              <a:defRPr sz="1000" b="1" i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>
              <a:buFontTx/>
              <a:buNone/>
              <a:defRPr b="1" i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2pPr>
            <a:lvl3pPr>
              <a:buFontTx/>
              <a:buNone/>
              <a:defRPr b="1" i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3pPr>
            <a:lvl4pPr>
              <a:buFontTx/>
              <a:buNone/>
              <a:defRPr b="1" i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4pPr>
            <a:lvl5pPr>
              <a:buFontTx/>
              <a:buNone/>
              <a:defRPr b="1" i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5pPr>
          </a:lstStyle>
          <a:p>
            <a:pPr lvl="0"/>
            <a:r>
              <a:rPr lang="nl-NL"/>
              <a:t>Typ hier waar je problemen kunt melden</a:t>
            </a:r>
          </a:p>
        </p:txBody>
      </p:sp>
      <p:pic>
        <p:nvPicPr>
          <p:cNvPr id="22" name="Afbeelding 21">
            <a:extLst>
              <a:ext uri="{FF2B5EF4-FFF2-40B4-BE49-F238E27FC236}">
                <a16:creationId xmlns:a16="http://schemas.microsoft.com/office/drawing/2014/main" id="{AC623BD8-B3D7-7424-3A17-DFDFA55B667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6008" y="1411418"/>
            <a:ext cx="3497597" cy="2222751"/>
          </a:xfrm>
          <a:prstGeom prst="rect">
            <a:avLst/>
          </a:prstGeom>
        </p:spPr>
      </p:pic>
      <p:sp>
        <p:nvSpPr>
          <p:cNvPr id="24" name="Tijdelijke aanduiding voor tekst 23">
            <a:extLst>
              <a:ext uri="{FF2B5EF4-FFF2-40B4-BE49-F238E27FC236}">
                <a16:creationId xmlns:a16="http://schemas.microsoft.com/office/drawing/2014/main" id="{7AA2450E-EEDE-3EF4-BA66-A5733D65833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110784" y="2253056"/>
            <a:ext cx="867484" cy="346477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8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2pPr>
            <a:lvl3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3pPr>
            <a:lvl4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4pPr>
            <a:lvl5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5pPr>
          </a:lstStyle>
          <a:p>
            <a:pPr lvl="0"/>
            <a:r>
              <a:rPr lang="nl-NL"/>
              <a:t>Icoon</a:t>
            </a:r>
          </a:p>
        </p:txBody>
      </p:sp>
      <p:sp>
        <p:nvSpPr>
          <p:cNvPr id="35" name="Tijdelijke aanduiding voor tekst 23">
            <a:extLst>
              <a:ext uri="{FF2B5EF4-FFF2-40B4-BE49-F238E27FC236}">
                <a16:creationId xmlns:a16="http://schemas.microsoft.com/office/drawing/2014/main" id="{D68B9A56-4D47-821A-F8EB-E4269D1641F8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10697608" y="2253056"/>
            <a:ext cx="867484" cy="346477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8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2pPr>
            <a:lvl3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3pPr>
            <a:lvl4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4pPr>
            <a:lvl5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5pPr>
          </a:lstStyle>
          <a:p>
            <a:pPr lvl="0"/>
            <a:r>
              <a:rPr lang="nl-NL"/>
              <a:t>Icoon</a:t>
            </a:r>
          </a:p>
        </p:txBody>
      </p:sp>
      <p:sp>
        <p:nvSpPr>
          <p:cNvPr id="36" name="Tijdelijke aanduiding voor tekst 23">
            <a:extLst>
              <a:ext uri="{FF2B5EF4-FFF2-40B4-BE49-F238E27FC236}">
                <a16:creationId xmlns:a16="http://schemas.microsoft.com/office/drawing/2014/main" id="{192EF401-CBE1-6EA4-B642-6D7D3356DE21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954493" y="2253056"/>
            <a:ext cx="923182" cy="346477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8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2pPr>
            <a:lvl3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3pPr>
            <a:lvl4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4pPr>
            <a:lvl5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5pPr>
          </a:lstStyle>
          <a:p>
            <a:pPr lvl="0"/>
            <a:r>
              <a:rPr lang="nl-NL"/>
              <a:t>Icoon</a:t>
            </a:r>
          </a:p>
        </p:txBody>
      </p:sp>
      <p:sp>
        <p:nvSpPr>
          <p:cNvPr id="37" name="Tijdelijke aanduiding voor tekst 23">
            <a:extLst>
              <a:ext uri="{FF2B5EF4-FFF2-40B4-BE49-F238E27FC236}">
                <a16:creationId xmlns:a16="http://schemas.microsoft.com/office/drawing/2014/main" id="{8694A2C9-A734-7A76-2CD6-7783183FF7B2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9853900" y="2253056"/>
            <a:ext cx="867484" cy="346477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8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2pPr>
            <a:lvl3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3pPr>
            <a:lvl4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4pPr>
            <a:lvl5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5pPr>
          </a:lstStyle>
          <a:p>
            <a:pPr lvl="0"/>
            <a:r>
              <a:rPr lang="nl-NL"/>
              <a:t>Icoon</a:t>
            </a:r>
          </a:p>
        </p:txBody>
      </p:sp>
      <p:sp>
        <p:nvSpPr>
          <p:cNvPr id="38" name="Tijdelijke aanduiding voor tekst 23">
            <a:extLst>
              <a:ext uri="{FF2B5EF4-FFF2-40B4-BE49-F238E27FC236}">
                <a16:creationId xmlns:a16="http://schemas.microsoft.com/office/drawing/2014/main" id="{6E4ACD56-63D5-505E-108E-6AAEF334A0C9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9293274" y="3676314"/>
            <a:ext cx="1078331" cy="403084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8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2pPr>
            <a:lvl3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3pPr>
            <a:lvl4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4pPr>
            <a:lvl5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5pPr>
          </a:lstStyle>
          <a:p>
            <a:pPr lvl="0"/>
            <a:r>
              <a:rPr lang="nl-NL"/>
              <a:t>Icoon</a:t>
            </a:r>
          </a:p>
        </p:txBody>
      </p:sp>
      <p:sp>
        <p:nvSpPr>
          <p:cNvPr id="39" name="Tijdelijke aanduiding voor tekst 23">
            <a:extLst>
              <a:ext uri="{FF2B5EF4-FFF2-40B4-BE49-F238E27FC236}">
                <a16:creationId xmlns:a16="http://schemas.microsoft.com/office/drawing/2014/main" id="{9DF2F03A-4999-4D96-3BAE-0663F7E67E3B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8225141" y="3682720"/>
            <a:ext cx="1078331" cy="403084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8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2pPr>
            <a:lvl3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3pPr>
            <a:lvl4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4pPr>
            <a:lvl5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5pPr>
          </a:lstStyle>
          <a:p>
            <a:pPr lvl="0"/>
            <a:r>
              <a:rPr lang="nl-NL"/>
              <a:t>Icoon</a:t>
            </a:r>
          </a:p>
        </p:txBody>
      </p:sp>
      <p:sp>
        <p:nvSpPr>
          <p:cNvPr id="40" name="Tijdelijke aanduiding voor tekst 23">
            <a:extLst>
              <a:ext uri="{FF2B5EF4-FFF2-40B4-BE49-F238E27FC236}">
                <a16:creationId xmlns:a16="http://schemas.microsoft.com/office/drawing/2014/main" id="{B0CF23B2-79A0-1D59-2CAB-1B838B99D8CD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10361406" y="3669908"/>
            <a:ext cx="1078331" cy="403084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8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2pPr>
            <a:lvl3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3pPr>
            <a:lvl4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4pPr>
            <a:lvl5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5pPr>
          </a:lstStyle>
          <a:p>
            <a:pPr lvl="0"/>
            <a:r>
              <a:rPr lang="nl-NL"/>
              <a:t>Icoon</a:t>
            </a:r>
          </a:p>
        </p:txBody>
      </p:sp>
    </p:spTree>
    <p:extLst>
      <p:ext uri="{BB962C8B-B14F-4D97-AF65-F5344CB8AC3E}">
        <p14:creationId xmlns:p14="http://schemas.microsoft.com/office/powerpoint/2010/main" val="136077791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el en tekst en instructi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rije vorm 2">
            <a:extLst>
              <a:ext uri="{FF2B5EF4-FFF2-40B4-BE49-F238E27FC236}">
                <a16:creationId xmlns:a16="http://schemas.microsoft.com/office/drawing/2014/main" id="{B75146FF-45F7-C032-90AA-9AC85F8BC54A}"/>
              </a:ext>
            </a:extLst>
          </p:cNvPr>
          <p:cNvSpPr/>
          <p:nvPr userDrawn="1"/>
        </p:nvSpPr>
        <p:spPr>
          <a:xfrm>
            <a:off x="7849590" y="289973"/>
            <a:ext cx="4049040" cy="6278054"/>
          </a:xfrm>
          <a:custGeom>
            <a:avLst/>
            <a:gdLst>
              <a:gd name="csX0" fmla="*/ 425569 w 3621558"/>
              <a:gd name="csY0" fmla="*/ 0 h 5781758"/>
              <a:gd name="csX1" fmla="*/ 3503930 w 3621558"/>
              <a:gd name="csY1" fmla="*/ 0 h 5781758"/>
              <a:gd name="csX2" fmla="*/ 3621558 w 3621558"/>
              <a:gd name="csY2" fmla="*/ 117628 h 5781758"/>
              <a:gd name="csX3" fmla="*/ 3621558 w 3621558"/>
              <a:gd name="csY3" fmla="*/ 5356191 h 5781758"/>
              <a:gd name="csX4" fmla="*/ 3281756 w 3621558"/>
              <a:gd name="csY4" fmla="*/ 5773114 h 5781758"/>
              <a:gd name="csX5" fmla="*/ 3196009 w 3621558"/>
              <a:gd name="csY5" fmla="*/ 5781758 h 5781758"/>
              <a:gd name="csX6" fmla="*/ 117618 w 3621558"/>
              <a:gd name="csY6" fmla="*/ 5781758 h 5781758"/>
              <a:gd name="csX7" fmla="*/ 71842 w 3621558"/>
              <a:gd name="csY7" fmla="*/ 5772516 h 5781758"/>
              <a:gd name="csX8" fmla="*/ 0 w 3621558"/>
              <a:gd name="csY8" fmla="*/ 5664132 h 5781758"/>
              <a:gd name="csX9" fmla="*/ 0 w 3621558"/>
              <a:gd name="csY9" fmla="*/ 425569 h 5781758"/>
              <a:gd name="csX10" fmla="*/ 425569 w 3621558"/>
              <a:gd name="csY10" fmla="*/ 0 h 578175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</a:cxnLst>
            <a:rect l="l" t="t" r="r" b="b"/>
            <a:pathLst>
              <a:path w="3621558" h="5781758">
                <a:moveTo>
                  <a:pt x="425569" y="0"/>
                </a:moveTo>
                <a:lnTo>
                  <a:pt x="3503930" y="0"/>
                </a:lnTo>
                <a:cubicBezTo>
                  <a:pt x="3568894" y="0"/>
                  <a:pt x="3621558" y="52664"/>
                  <a:pt x="3621558" y="117628"/>
                </a:cubicBezTo>
                <a:lnTo>
                  <a:pt x="3621558" y="5356191"/>
                </a:lnTo>
                <a:cubicBezTo>
                  <a:pt x="3621558" y="5561847"/>
                  <a:pt x="3475680" y="5733431"/>
                  <a:pt x="3281756" y="5773114"/>
                </a:cubicBezTo>
                <a:lnTo>
                  <a:pt x="3196009" y="5781758"/>
                </a:lnTo>
                <a:lnTo>
                  <a:pt x="117618" y="5781758"/>
                </a:lnTo>
                <a:lnTo>
                  <a:pt x="71842" y="5772516"/>
                </a:lnTo>
                <a:cubicBezTo>
                  <a:pt x="29624" y="5754659"/>
                  <a:pt x="0" y="5712855"/>
                  <a:pt x="0" y="5664132"/>
                </a:cubicBezTo>
                <a:lnTo>
                  <a:pt x="0" y="425569"/>
                </a:lnTo>
                <a:cubicBezTo>
                  <a:pt x="0" y="190534"/>
                  <a:pt x="190534" y="0"/>
                  <a:pt x="4255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/>
          <a:p>
            <a:pPr algn="ctr"/>
            <a:endParaRPr lang="nl-NL"/>
          </a:p>
        </p:txBody>
      </p:sp>
      <p:sp>
        <p:nvSpPr>
          <p:cNvPr id="13" name="Afgeronde rechthoek 12">
            <a:extLst>
              <a:ext uri="{FF2B5EF4-FFF2-40B4-BE49-F238E27FC236}">
                <a16:creationId xmlns:a16="http://schemas.microsoft.com/office/drawing/2014/main" id="{86CB6872-2DD9-E134-B26D-E4C3EFCF94FC}"/>
              </a:ext>
            </a:extLst>
          </p:cNvPr>
          <p:cNvSpPr/>
          <p:nvPr userDrawn="1"/>
        </p:nvSpPr>
        <p:spPr>
          <a:xfrm>
            <a:off x="7998409" y="5398051"/>
            <a:ext cx="3731269" cy="691620"/>
          </a:xfrm>
          <a:prstGeom prst="roundRect">
            <a:avLst>
              <a:gd name="adj" fmla="val 1208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Tijdelijke aanduiding voor tekst 18">
            <a:extLst>
              <a:ext uri="{FF2B5EF4-FFF2-40B4-BE49-F238E27FC236}">
                <a16:creationId xmlns:a16="http://schemas.microsoft.com/office/drawing/2014/main" id="{07737D2D-2C43-6B51-B5D3-611FCCEC9E1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8664" y="673696"/>
            <a:ext cx="6901690" cy="101586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ts val="3000"/>
              </a:lnSpc>
              <a:spcBef>
                <a:spcPts val="0"/>
              </a:spcBef>
              <a:buNone/>
              <a:defRPr sz="3000" b="1" spc="0" baseline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457200" indent="0">
              <a:buNone/>
              <a:defRPr b="1">
                <a:latin typeface="+mj-lt"/>
              </a:defRPr>
            </a:lvl2pPr>
            <a:lvl3pPr marL="914400" indent="0">
              <a:buNone/>
              <a:defRPr b="1">
                <a:latin typeface="+mj-lt"/>
              </a:defRPr>
            </a:lvl3pPr>
            <a:lvl4pPr marL="1371600" indent="0">
              <a:buNone/>
              <a:defRPr b="1">
                <a:latin typeface="+mj-lt"/>
              </a:defRPr>
            </a:lvl4pPr>
            <a:lvl5pPr marL="1828800" indent="0">
              <a:buNone/>
              <a:defRPr b="1">
                <a:latin typeface="+mj-lt"/>
              </a:defRPr>
            </a:lvl5pPr>
          </a:lstStyle>
          <a:p>
            <a:pPr lvl="0"/>
            <a:r>
              <a:rPr lang="nl-NL"/>
              <a:t>Titel en tekst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D767F65D-077F-1C47-967E-14C05EC8D440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28662" y="1689557"/>
            <a:ext cx="6901691" cy="462797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ts val="2000"/>
              </a:lnSpc>
              <a:spcBef>
                <a:spcPts val="0"/>
              </a:spcBef>
              <a:spcAft>
                <a:spcPts val="600"/>
              </a:spcAft>
              <a:defRPr lang="nl-NL" sz="1800" b="0" kern="1200" dirty="0" smtClean="0">
                <a:solidFill>
                  <a:srgbClr val="000000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469800">
              <a:lnSpc>
                <a:spcPts val="2000"/>
              </a:lnSpc>
              <a:spcBef>
                <a:spcPts val="0"/>
              </a:spcBef>
              <a:spcAft>
                <a:spcPts val="600"/>
              </a:spcAft>
              <a:buFont typeface="Systeemlettertype regulier"/>
              <a:buChar char="⁃"/>
              <a:defRPr sz="1800" b="0" i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</p:txBody>
      </p:sp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id="{9268B053-6E61-457D-DB39-6FCAC7D9977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998409" y="547190"/>
            <a:ext cx="3731269" cy="68433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buFontTx/>
              <a:buNone/>
              <a:defRPr b="1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nl-NL"/>
              <a:t>Titel</a:t>
            </a:r>
          </a:p>
        </p:txBody>
      </p:sp>
      <p:sp>
        <p:nvSpPr>
          <p:cNvPr id="7" name="Tijdelijke aanduiding voor tekst 5">
            <a:extLst>
              <a:ext uri="{FF2B5EF4-FFF2-40B4-BE49-F238E27FC236}">
                <a16:creationId xmlns:a16="http://schemas.microsoft.com/office/drawing/2014/main" id="{1B0DC77B-8EF8-D84F-481B-206AA8978C9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998409" y="4836379"/>
            <a:ext cx="3731269" cy="478811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buFontTx/>
              <a:buNone/>
              <a:defRPr sz="1400" b="1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nl-NL"/>
              <a:t>Vul hier in waar het geldig is en voor wie</a:t>
            </a:r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FED7A48D-485F-3909-4E16-114F290ED1C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3542" t="83799" r="4601" b="4766"/>
          <a:stretch>
            <a:fillRect/>
          </a:stretch>
        </p:blipFill>
        <p:spPr>
          <a:xfrm>
            <a:off x="8228458" y="5467653"/>
            <a:ext cx="3003549" cy="539157"/>
          </a:xfrm>
          <a:prstGeom prst="rect">
            <a:avLst/>
          </a:prstGeom>
        </p:spPr>
      </p:pic>
      <p:sp>
        <p:nvSpPr>
          <p:cNvPr id="12" name="Afgeronde rechthoek 11">
            <a:extLst>
              <a:ext uri="{FF2B5EF4-FFF2-40B4-BE49-F238E27FC236}">
                <a16:creationId xmlns:a16="http://schemas.microsoft.com/office/drawing/2014/main" id="{EC1A3BE9-73B9-893F-E1B5-643FFC47AA8B}"/>
              </a:ext>
            </a:extLst>
          </p:cNvPr>
          <p:cNvSpPr/>
          <p:nvPr userDrawn="1"/>
        </p:nvSpPr>
        <p:spPr>
          <a:xfrm>
            <a:off x="7998409" y="1289207"/>
            <a:ext cx="3731269" cy="3464311"/>
          </a:xfrm>
          <a:prstGeom prst="roundRect">
            <a:avLst>
              <a:gd name="adj" fmla="val 372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4" name="Afgeronde rechthoek 13">
            <a:extLst>
              <a:ext uri="{FF2B5EF4-FFF2-40B4-BE49-F238E27FC236}">
                <a16:creationId xmlns:a16="http://schemas.microsoft.com/office/drawing/2014/main" id="{84EFD191-6B79-5C43-9990-D01517929E27}"/>
              </a:ext>
            </a:extLst>
          </p:cNvPr>
          <p:cNvSpPr/>
          <p:nvPr userDrawn="1"/>
        </p:nvSpPr>
        <p:spPr>
          <a:xfrm>
            <a:off x="8114567" y="4213591"/>
            <a:ext cx="3479009" cy="425432"/>
          </a:xfrm>
          <a:prstGeom prst="roundRect">
            <a:avLst>
              <a:gd name="adj" fmla="val 10137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6" name="Graphic 15" descr="Waarschuwing met effen opvulling">
            <a:extLst>
              <a:ext uri="{FF2B5EF4-FFF2-40B4-BE49-F238E27FC236}">
                <a16:creationId xmlns:a16="http://schemas.microsoft.com/office/drawing/2014/main" id="{B888ABF5-175B-DC33-3692-B2749CDF09C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181419" y="4311380"/>
            <a:ext cx="208987" cy="208987"/>
          </a:xfrm>
          <a:prstGeom prst="rect">
            <a:avLst/>
          </a:prstGeom>
        </p:spPr>
      </p:pic>
      <p:sp>
        <p:nvSpPr>
          <p:cNvPr id="18" name="Tijdelijke aanduiding voor tekst 17">
            <a:extLst>
              <a:ext uri="{FF2B5EF4-FFF2-40B4-BE49-F238E27FC236}">
                <a16:creationId xmlns:a16="http://schemas.microsoft.com/office/drawing/2014/main" id="{C43DCE9E-33CE-AD90-EE4A-28FA3382622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440738" y="4262142"/>
            <a:ext cx="3083821" cy="319247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>
              <a:buFontTx/>
              <a:buNone/>
              <a:defRPr sz="1000" b="1" i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>
              <a:buFontTx/>
              <a:buNone/>
              <a:defRPr b="1" i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2pPr>
            <a:lvl3pPr>
              <a:buFontTx/>
              <a:buNone/>
              <a:defRPr b="1" i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3pPr>
            <a:lvl4pPr>
              <a:buFontTx/>
              <a:buNone/>
              <a:defRPr b="1" i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4pPr>
            <a:lvl5pPr>
              <a:buFontTx/>
              <a:buNone/>
              <a:defRPr b="1" i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5pPr>
          </a:lstStyle>
          <a:p>
            <a:pPr lvl="0"/>
            <a:r>
              <a:rPr lang="nl-NL"/>
              <a:t>Typ hier waar je problemen kunt melden</a:t>
            </a:r>
          </a:p>
        </p:txBody>
      </p:sp>
      <p:pic>
        <p:nvPicPr>
          <p:cNvPr id="22" name="Afbeelding 21">
            <a:extLst>
              <a:ext uri="{FF2B5EF4-FFF2-40B4-BE49-F238E27FC236}">
                <a16:creationId xmlns:a16="http://schemas.microsoft.com/office/drawing/2014/main" id="{AC623BD8-B3D7-7424-3A17-DFDFA55B667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6008" y="1411418"/>
            <a:ext cx="3497597" cy="2222751"/>
          </a:xfrm>
          <a:prstGeom prst="rect">
            <a:avLst/>
          </a:prstGeom>
        </p:spPr>
      </p:pic>
      <p:sp>
        <p:nvSpPr>
          <p:cNvPr id="24" name="Tijdelijke aanduiding voor tekst 23">
            <a:extLst>
              <a:ext uri="{FF2B5EF4-FFF2-40B4-BE49-F238E27FC236}">
                <a16:creationId xmlns:a16="http://schemas.microsoft.com/office/drawing/2014/main" id="{7AA2450E-EEDE-3EF4-BA66-A5733D65833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110784" y="2253056"/>
            <a:ext cx="867484" cy="346477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8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2pPr>
            <a:lvl3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3pPr>
            <a:lvl4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4pPr>
            <a:lvl5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5pPr>
          </a:lstStyle>
          <a:p>
            <a:pPr lvl="0"/>
            <a:r>
              <a:rPr lang="nl-NL"/>
              <a:t>Icoon</a:t>
            </a:r>
          </a:p>
        </p:txBody>
      </p:sp>
      <p:sp>
        <p:nvSpPr>
          <p:cNvPr id="35" name="Tijdelijke aanduiding voor tekst 23">
            <a:extLst>
              <a:ext uri="{FF2B5EF4-FFF2-40B4-BE49-F238E27FC236}">
                <a16:creationId xmlns:a16="http://schemas.microsoft.com/office/drawing/2014/main" id="{D68B9A56-4D47-821A-F8EB-E4269D1641F8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10697608" y="2253056"/>
            <a:ext cx="867484" cy="346477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8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2pPr>
            <a:lvl3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3pPr>
            <a:lvl4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4pPr>
            <a:lvl5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5pPr>
          </a:lstStyle>
          <a:p>
            <a:pPr lvl="0"/>
            <a:r>
              <a:rPr lang="nl-NL"/>
              <a:t>Icoon</a:t>
            </a:r>
          </a:p>
        </p:txBody>
      </p:sp>
      <p:sp>
        <p:nvSpPr>
          <p:cNvPr id="36" name="Tijdelijke aanduiding voor tekst 23">
            <a:extLst>
              <a:ext uri="{FF2B5EF4-FFF2-40B4-BE49-F238E27FC236}">
                <a16:creationId xmlns:a16="http://schemas.microsoft.com/office/drawing/2014/main" id="{192EF401-CBE1-6EA4-B642-6D7D3356DE21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954493" y="2253056"/>
            <a:ext cx="923182" cy="346477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8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2pPr>
            <a:lvl3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3pPr>
            <a:lvl4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4pPr>
            <a:lvl5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5pPr>
          </a:lstStyle>
          <a:p>
            <a:pPr lvl="0"/>
            <a:r>
              <a:rPr lang="nl-NL"/>
              <a:t>Icoon</a:t>
            </a:r>
          </a:p>
        </p:txBody>
      </p:sp>
      <p:sp>
        <p:nvSpPr>
          <p:cNvPr id="37" name="Tijdelijke aanduiding voor tekst 23">
            <a:extLst>
              <a:ext uri="{FF2B5EF4-FFF2-40B4-BE49-F238E27FC236}">
                <a16:creationId xmlns:a16="http://schemas.microsoft.com/office/drawing/2014/main" id="{8694A2C9-A734-7A76-2CD6-7783183FF7B2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9853900" y="2253056"/>
            <a:ext cx="867484" cy="346477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8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2pPr>
            <a:lvl3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3pPr>
            <a:lvl4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4pPr>
            <a:lvl5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5pPr>
          </a:lstStyle>
          <a:p>
            <a:pPr lvl="0"/>
            <a:r>
              <a:rPr lang="nl-NL"/>
              <a:t>Icoon</a:t>
            </a:r>
          </a:p>
        </p:txBody>
      </p:sp>
      <p:sp>
        <p:nvSpPr>
          <p:cNvPr id="38" name="Tijdelijke aanduiding voor tekst 23">
            <a:extLst>
              <a:ext uri="{FF2B5EF4-FFF2-40B4-BE49-F238E27FC236}">
                <a16:creationId xmlns:a16="http://schemas.microsoft.com/office/drawing/2014/main" id="{6E4ACD56-63D5-505E-108E-6AAEF334A0C9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9293274" y="3676314"/>
            <a:ext cx="1078331" cy="403084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8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2pPr>
            <a:lvl3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3pPr>
            <a:lvl4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4pPr>
            <a:lvl5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5pPr>
          </a:lstStyle>
          <a:p>
            <a:pPr lvl="0"/>
            <a:r>
              <a:rPr lang="nl-NL"/>
              <a:t>Icoon</a:t>
            </a:r>
          </a:p>
        </p:txBody>
      </p:sp>
      <p:sp>
        <p:nvSpPr>
          <p:cNvPr id="39" name="Tijdelijke aanduiding voor tekst 23">
            <a:extLst>
              <a:ext uri="{FF2B5EF4-FFF2-40B4-BE49-F238E27FC236}">
                <a16:creationId xmlns:a16="http://schemas.microsoft.com/office/drawing/2014/main" id="{9DF2F03A-4999-4D96-3BAE-0663F7E67E3B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8225141" y="3682720"/>
            <a:ext cx="1078331" cy="403084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8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2pPr>
            <a:lvl3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3pPr>
            <a:lvl4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4pPr>
            <a:lvl5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5pPr>
          </a:lstStyle>
          <a:p>
            <a:pPr lvl="0"/>
            <a:r>
              <a:rPr lang="nl-NL"/>
              <a:t>Icoon</a:t>
            </a:r>
          </a:p>
        </p:txBody>
      </p:sp>
      <p:sp>
        <p:nvSpPr>
          <p:cNvPr id="40" name="Tijdelijke aanduiding voor tekst 23">
            <a:extLst>
              <a:ext uri="{FF2B5EF4-FFF2-40B4-BE49-F238E27FC236}">
                <a16:creationId xmlns:a16="http://schemas.microsoft.com/office/drawing/2014/main" id="{B0CF23B2-79A0-1D59-2CAB-1B838B99D8CD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10361406" y="3669908"/>
            <a:ext cx="1078331" cy="403084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8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2pPr>
            <a:lvl3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3pPr>
            <a:lvl4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4pPr>
            <a:lvl5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5pPr>
          </a:lstStyle>
          <a:p>
            <a:pPr lvl="0"/>
            <a:r>
              <a:rPr lang="nl-NL"/>
              <a:t>Icoon</a:t>
            </a:r>
          </a:p>
        </p:txBody>
      </p:sp>
    </p:spTree>
    <p:extLst>
      <p:ext uri="{BB962C8B-B14F-4D97-AF65-F5344CB8AC3E}">
        <p14:creationId xmlns:p14="http://schemas.microsoft.com/office/powerpoint/2010/main" val="30510057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uw vlak m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Vrije vorm 6">
            <a:extLst>
              <a:ext uri="{FF2B5EF4-FFF2-40B4-BE49-F238E27FC236}">
                <a16:creationId xmlns:a16="http://schemas.microsoft.com/office/drawing/2014/main" id="{E570583B-4132-E407-BA3F-16E0BC4B539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539640" y="547723"/>
            <a:ext cx="11112720" cy="5762553"/>
          </a:xfrm>
          <a:custGeom>
            <a:avLst/>
            <a:gdLst>
              <a:gd name="csX0" fmla="*/ 263786 w 7976041"/>
              <a:gd name="csY0" fmla="*/ 0 h 4463390"/>
              <a:gd name="csX1" fmla="*/ 7902172 w 7976041"/>
              <a:gd name="csY1" fmla="*/ 0 h 4463390"/>
              <a:gd name="csX2" fmla="*/ 7976041 w 7976041"/>
              <a:gd name="csY2" fmla="*/ 73869 h 4463390"/>
              <a:gd name="csX3" fmla="*/ 7976041 w 7976041"/>
              <a:gd name="csY3" fmla="*/ 4199605 h 4463390"/>
              <a:gd name="csX4" fmla="*/ 7765417 w 7976041"/>
              <a:gd name="csY4" fmla="*/ 4458032 h 4463390"/>
              <a:gd name="csX5" fmla="*/ 7712265 w 7976041"/>
              <a:gd name="csY5" fmla="*/ 4463390 h 4463390"/>
              <a:gd name="csX6" fmla="*/ 73864 w 7976041"/>
              <a:gd name="csY6" fmla="*/ 4463390 h 4463390"/>
              <a:gd name="csX7" fmla="*/ 45116 w 7976041"/>
              <a:gd name="csY7" fmla="*/ 4457586 h 4463390"/>
              <a:gd name="csX8" fmla="*/ 0 w 7976041"/>
              <a:gd name="csY8" fmla="*/ 4389522 h 4463390"/>
              <a:gd name="csX9" fmla="*/ 0 w 7976041"/>
              <a:gd name="csY9" fmla="*/ 263786 h 4463390"/>
              <a:gd name="csX10" fmla="*/ 263786 w 7976041"/>
              <a:gd name="csY10" fmla="*/ 0 h 446339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</a:cxnLst>
            <a:rect l="l" t="t" r="r" b="b"/>
            <a:pathLst>
              <a:path w="7976041" h="4463390">
                <a:moveTo>
                  <a:pt x="263786" y="0"/>
                </a:moveTo>
                <a:lnTo>
                  <a:pt x="7902172" y="0"/>
                </a:lnTo>
                <a:cubicBezTo>
                  <a:pt x="7942969" y="0"/>
                  <a:pt x="7976041" y="33072"/>
                  <a:pt x="7976041" y="73869"/>
                </a:cubicBezTo>
                <a:lnTo>
                  <a:pt x="7976041" y="4199605"/>
                </a:lnTo>
                <a:cubicBezTo>
                  <a:pt x="7976041" y="4327080"/>
                  <a:pt x="7885620" y="4433435"/>
                  <a:pt x="7765417" y="4458032"/>
                </a:cubicBezTo>
                <a:lnTo>
                  <a:pt x="7712265" y="4463390"/>
                </a:lnTo>
                <a:lnTo>
                  <a:pt x="73864" y="4463390"/>
                </a:lnTo>
                <a:lnTo>
                  <a:pt x="45116" y="4457586"/>
                </a:lnTo>
                <a:cubicBezTo>
                  <a:pt x="18603" y="4446372"/>
                  <a:pt x="0" y="4420120"/>
                  <a:pt x="0" y="4389522"/>
                </a:cubicBezTo>
                <a:lnTo>
                  <a:pt x="0" y="263786"/>
                </a:lnTo>
                <a:cubicBezTo>
                  <a:pt x="0" y="118101"/>
                  <a:pt x="118101" y="0"/>
                  <a:pt x="263786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/>
          </a:p>
        </p:txBody>
      </p:sp>
      <p:sp>
        <p:nvSpPr>
          <p:cNvPr id="11" name="Tijdelijke aanduiding voor tekst 18">
            <a:extLst>
              <a:ext uri="{FF2B5EF4-FFF2-40B4-BE49-F238E27FC236}">
                <a16:creationId xmlns:a16="http://schemas.microsoft.com/office/drawing/2014/main" id="{07737D2D-2C43-6B51-B5D3-611FCCEC9E1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6" hasCustomPrompt="1"/>
          </p:nvPr>
        </p:nvSpPr>
        <p:spPr>
          <a:xfrm>
            <a:off x="914413" y="883246"/>
            <a:ext cx="10334612" cy="47705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ts val="3000"/>
              </a:lnSpc>
              <a:spcBef>
                <a:spcPts val="0"/>
              </a:spcBef>
              <a:buNone/>
              <a:defRPr sz="3000" b="1" spc="0" baseline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457200" indent="0">
              <a:buNone/>
              <a:defRPr b="1">
                <a:latin typeface="+mj-lt"/>
              </a:defRPr>
            </a:lvl2pPr>
            <a:lvl3pPr marL="914400" indent="0">
              <a:buNone/>
              <a:defRPr b="1">
                <a:latin typeface="+mj-lt"/>
              </a:defRPr>
            </a:lvl3pPr>
            <a:lvl4pPr marL="1371600" indent="0">
              <a:buNone/>
              <a:defRPr b="1">
                <a:latin typeface="+mj-lt"/>
              </a:defRPr>
            </a:lvl4pPr>
            <a:lvl5pPr marL="1828800" indent="0">
              <a:buNone/>
              <a:defRPr b="1">
                <a:latin typeface="+mj-lt"/>
              </a:defRPr>
            </a:lvl5pPr>
          </a:lstStyle>
          <a:p>
            <a:pPr lvl="0"/>
            <a:r>
              <a:rPr lang="nl-NL"/>
              <a:t>Titel</a:t>
            </a:r>
          </a:p>
        </p:txBody>
      </p:sp>
      <p:sp>
        <p:nvSpPr>
          <p:cNvPr id="10" name="Tijdelijke aanduiding voor tekst 4">
            <a:extLst>
              <a:ext uri="{FF2B5EF4-FFF2-40B4-BE49-F238E27FC236}">
                <a16:creationId xmlns:a16="http://schemas.microsoft.com/office/drawing/2014/main" id="{CBC1E881-13F5-1CA3-BCF1-520C8F2B5B8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7"/>
          </p:nvPr>
        </p:nvSpPr>
        <p:spPr>
          <a:xfrm>
            <a:off x="914412" y="1689556"/>
            <a:ext cx="10334611" cy="428519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ts val="2000"/>
              </a:lnSpc>
              <a:spcBef>
                <a:spcPts val="0"/>
              </a:spcBef>
              <a:spcAft>
                <a:spcPts val="600"/>
              </a:spcAft>
              <a:defRPr lang="nl-NL" sz="1800" b="0" kern="1200" dirty="0" smtClean="0">
                <a:solidFill>
                  <a:schemeClr val="bg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469800">
              <a:lnSpc>
                <a:spcPts val="2000"/>
              </a:lnSpc>
              <a:spcBef>
                <a:spcPts val="0"/>
              </a:spcBef>
              <a:spcAft>
                <a:spcPts val="600"/>
              </a:spcAft>
              <a:buFont typeface="Systeemlettertype regulier"/>
              <a:buChar char="⁃"/>
              <a:defRPr sz="18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</p:txBody>
      </p:sp>
    </p:spTree>
    <p:extLst>
      <p:ext uri="{BB962C8B-B14F-4D97-AF65-F5344CB8AC3E}">
        <p14:creationId xmlns:p14="http://schemas.microsoft.com/office/powerpoint/2010/main" val="28203976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op blauwe achtergro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Vrije vorm 6">
            <a:extLst>
              <a:ext uri="{FF2B5EF4-FFF2-40B4-BE49-F238E27FC236}">
                <a16:creationId xmlns:a16="http://schemas.microsoft.com/office/drawing/2014/main" id="{E570583B-4132-E407-BA3F-16E0BC4B539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539640" y="547723"/>
            <a:ext cx="11112720" cy="5762553"/>
          </a:xfrm>
          <a:custGeom>
            <a:avLst/>
            <a:gdLst>
              <a:gd name="csX0" fmla="*/ 263786 w 7976041"/>
              <a:gd name="csY0" fmla="*/ 0 h 4463390"/>
              <a:gd name="csX1" fmla="*/ 7902172 w 7976041"/>
              <a:gd name="csY1" fmla="*/ 0 h 4463390"/>
              <a:gd name="csX2" fmla="*/ 7976041 w 7976041"/>
              <a:gd name="csY2" fmla="*/ 73869 h 4463390"/>
              <a:gd name="csX3" fmla="*/ 7976041 w 7976041"/>
              <a:gd name="csY3" fmla="*/ 4199605 h 4463390"/>
              <a:gd name="csX4" fmla="*/ 7765417 w 7976041"/>
              <a:gd name="csY4" fmla="*/ 4458032 h 4463390"/>
              <a:gd name="csX5" fmla="*/ 7712265 w 7976041"/>
              <a:gd name="csY5" fmla="*/ 4463390 h 4463390"/>
              <a:gd name="csX6" fmla="*/ 73864 w 7976041"/>
              <a:gd name="csY6" fmla="*/ 4463390 h 4463390"/>
              <a:gd name="csX7" fmla="*/ 45116 w 7976041"/>
              <a:gd name="csY7" fmla="*/ 4457586 h 4463390"/>
              <a:gd name="csX8" fmla="*/ 0 w 7976041"/>
              <a:gd name="csY8" fmla="*/ 4389522 h 4463390"/>
              <a:gd name="csX9" fmla="*/ 0 w 7976041"/>
              <a:gd name="csY9" fmla="*/ 263786 h 4463390"/>
              <a:gd name="csX10" fmla="*/ 263786 w 7976041"/>
              <a:gd name="csY10" fmla="*/ 0 h 446339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</a:cxnLst>
            <a:rect l="l" t="t" r="r" b="b"/>
            <a:pathLst>
              <a:path w="7976041" h="4463390">
                <a:moveTo>
                  <a:pt x="263786" y="0"/>
                </a:moveTo>
                <a:lnTo>
                  <a:pt x="7902172" y="0"/>
                </a:lnTo>
                <a:cubicBezTo>
                  <a:pt x="7942969" y="0"/>
                  <a:pt x="7976041" y="33072"/>
                  <a:pt x="7976041" y="73869"/>
                </a:cubicBezTo>
                <a:lnTo>
                  <a:pt x="7976041" y="4199605"/>
                </a:lnTo>
                <a:cubicBezTo>
                  <a:pt x="7976041" y="4327080"/>
                  <a:pt x="7885620" y="4433435"/>
                  <a:pt x="7765417" y="4458032"/>
                </a:cubicBezTo>
                <a:lnTo>
                  <a:pt x="7712265" y="4463390"/>
                </a:lnTo>
                <a:lnTo>
                  <a:pt x="73864" y="4463390"/>
                </a:lnTo>
                <a:lnTo>
                  <a:pt x="45116" y="4457586"/>
                </a:lnTo>
                <a:cubicBezTo>
                  <a:pt x="18603" y="4446372"/>
                  <a:pt x="0" y="4420120"/>
                  <a:pt x="0" y="4389522"/>
                </a:cubicBezTo>
                <a:lnTo>
                  <a:pt x="0" y="263786"/>
                </a:lnTo>
                <a:cubicBezTo>
                  <a:pt x="0" y="118101"/>
                  <a:pt x="118101" y="0"/>
                  <a:pt x="263786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/>
          </a:p>
        </p:txBody>
      </p:sp>
      <p:sp>
        <p:nvSpPr>
          <p:cNvPr id="10" name="Tijdelijke aanduiding voor tekst 4">
            <a:extLst>
              <a:ext uri="{FF2B5EF4-FFF2-40B4-BE49-F238E27FC236}">
                <a16:creationId xmlns:a16="http://schemas.microsoft.com/office/drawing/2014/main" id="{CBC1E881-13F5-1CA3-BCF1-520C8F2B5B89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914412" y="949124"/>
            <a:ext cx="10334611" cy="5025629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Tx/>
              <a:buNone/>
              <a:defRPr lang="nl-NL" sz="3000" b="0" kern="1200" dirty="0" smtClean="0">
                <a:solidFill>
                  <a:schemeClr val="bg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469800">
              <a:lnSpc>
                <a:spcPts val="2000"/>
              </a:lnSpc>
              <a:spcBef>
                <a:spcPts val="0"/>
              </a:spcBef>
              <a:spcAft>
                <a:spcPts val="600"/>
              </a:spcAft>
              <a:buFont typeface="Systeemlettertype regulier"/>
              <a:buChar char="⁃"/>
              <a:defRPr sz="18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</a:lstStyle>
          <a:p>
            <a:pPr lvl="0"/>
            <a:r>
              <a:rPr lang="nl-NL"/>
              <a:t>Klikken om de tekststijl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34209947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11611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83" r:id="rId2"/>
    <p:sldLayoutId id="2147483677" r:id="rId3"/>
    <p:sldLayoutId id="2147483687" r:id="rId4"/>
    <p:sldLayoutId id="2147483697" r:id="rId5"/>
    <p:sldLayoutId id="2147483700" r:id="rId6"/>
    <p:sldLayoutId id="2147483701" r:id="rId7"/>
    <p:sldLayoutId id="2147483676" r:id="rId8"/>
    <p:sldLayoutId id="2147483699" r:id="rId9"/>
    <p:sldLayoutId id="2147483698" r:id="rId10"/>
    <p:sldLayoutId id="2147483693" r:id="rId11"/>
    <p:sldLayoutId id="2147483689" r:id="rId12"/>
    <p:sldLayoutId id="2147483696" r:id="rId13"/>
    <p:sldLayoutId id="2147483691" r:id="rId14"/>
    <p:sldLayoutId id="2147483692" r:id="rId15"/>
    <p:sldLayoutId id="2147483694" r:id="rId16"/>
    <p:sldLayoutId id="2147483685" r:id="rId17"/>
    <p:sldLayoutId id="2147483702" r:id="rId18"/>
    <p:sldLayoutId id="2147483703" r:id="rId19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13.png"/><Relationship Id="rId4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5" Type="http://schemas.openxmlformats.org/officeDocument/2006/relationships/image" Target="../media/image13.png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13.png"/><Relationship Id="rId5" Type="http://schemas.openxmlformats.org/officeDocument/2006/relationships/image" Target="../media/image19.jpeg"/><Relationship Id="rId4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13.png"/><Relationship Id="rId5" Type="http://schemas.openxmlformats.org/officeDocument/2006/relationships/image" Target="../media/image20.jpeg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5" Type="http://schemas.openxmlformats.org/officeDocument/2006/relationships/image" Target="../media/image13.png"/><Relationship Id="rId4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14.mp3"/><Relationship Id="rId1" Type="http://schemas.microsoft.com/office/2007/relationships/media" Target="../media/media14.mp3"/><Relationship Id="rId6" Type="http://schemas.openxmlformats.org/officeDocument/2006/relationships/image" Target="../media/image13.png"/><Relationship Id="rId5" Type="http://schemas.openxmlformats.org/officeDocument/2006/relationships/image" Target="../media/image21.png"/><Relationship Id="rId4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15.mp3"/><Relationship Id="rId1" Type="http://schemas.microsoft.com/office/2007/relationships/media" Target="../media/media15.mp3"/><Relationship Id="rId6" Type="http://schemas.openxmlformats.org/officeDocument/2006/relationships/image" Target="../media/image13.png"/><Relationship Id="rId5" Type="http://schemas.openxmlformats.org/officeDocument/2006/relationships/image" Target="../media/image22.jpg"/><Relationship Id="rId4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6" Type="http://schemas.openxmlformats.org/officeDocument/2006/relationships/image" Target="../media/image13.png"/><Relationship Id="rId5" Type="http://schemas.openxmlformats.org/officeDocument/2006/relationships/image" Target="../media/image23.jpeg"/><Relationship Id="rId4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17.mp3"/><Relationship Id="rId1" Type="http://schemas.microsoft.com/office/2007/relationships/media" Target="../media/media17.mp3"/><Relationship Id="rId6" Type="http://schemas.openxmlformats.org/officeDocument/2006/relationships/image" Target="../media/image13.png"/><Relationship Id="rId5" Type="http://schemas.openxmlformats.org/officeDocument/2006/relationships/image" Target="../media/image24.jpeg"/><Relationship Id="rId4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audio" Target="../media/media18.mp3"/><Relationship Id="rId1" Type="http://schemas.microsoft.com/office/2007/relationships/media" Target="../media/media18.mp3"/><Relationship Id="rId5" Type="http://schemas.openxmlformats.org/officeDocument/2006/relationships/image" Target="../media/image13.png"/><Relationship Id="rId4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3.png"/><Relationship Id="rId5" Type="http://schemas.openxmlformats.org/officeDocument/2006/relationships/image" Target="../media/image12.jpeg"/><Relationship Id="rId4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audio" Target="../media/media19.mp3"/><Relationship Id="rId1" Type="http://schemas.microsoft.com/office/2007/relationships/media" Target="../media/media19.mp3"/><Relationship Id="rId5" Type="http://schemas.openxmlformats.org/officeDocument/2006/relationships/image" Target="../media/image13.png"/><Relationship Id="rId4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20.mp3"/><Relationship Id="rId1" Type="http://schemas.microsoft.com/office/2007/relationships/media" Target="../media/media20.mp3"/><Relationship Id="rId6" Type="http://schemas.openxmlformats.org/officeDocument/2006/relationships/image" Target="../media/image13.png"/><Relationship Id="rId5" Type="http://schemas.openxmlformats.org/officeDocument/2006/relationships/image" Target="../media/image25.jpeg"/><Relationship Id="rId4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21.mp3"/><Relationship Id="rId1" Type="http://schemas.microsoft.com/office/2007/relationships/media" Target="../media/media21.mp3"/><Relationship Id="rId5" Type="http://schemas.openxmlformats.org/officeDocument/2006/relationships/image" Target="../media/image13.png"/><Relationship Id="rId4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9.xml"/><Relationship Id="rId2" Type="http://schemas.openxmlformats.org/officeDocument/2006/relationships/audio" Target="../media/media22.mp3"/><Relationship Id="rId1" Type="http://schemas.microsoft.com/office/2007/relationships/media" Target="../media/media22.mp3"/><Relationship Id="rId5" Type="http://schemas.openxmlformats.org/officeDocument/2006/relationships/image" Target="../media/image13.png"/><Relationship Id="rId4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audio" Target="../media/media23.mp3"/><Relationship Id="rId1" Type="http://schemas.microsoft.com/office/2007/relationships/media" Target="../media/media23.mp3"/><Relationship Id="rId5" Type="http://schemas.openxmlformats.org/officeDocument/2006/relationships/image" Target="../media/image13.png"/><Relationship Id="rId4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audio" Target="../media/media24.mp3"/><Relationship Id="rId1" Type="http://schemas.microsoft.com/office/2007/relationships/media" Target="../media/media24.mp3"/><Relationship Id="rId5" Type="http://schemas.openxmlformats.org/officeDocument/2006/relationships/image" Target="../media/image13.png"/><Relationship Id="rId4" Type="http://schemas.openxmlformats.org/officeDocument/2006/relationships/notesSlide" Target="../notesSlides/notesSlide2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25.mp3"/><Relationship Id="rId1" Type="http://schemas.microsoft.com/office/2007/relationships/media" Target="../media/media25.mp3"/><Relationship Id="rId5" Type="http://schemas.openxmlformats.org/officeDocument/2006/relationships/image" Target="../media/image13.png"/><Relationship Id="rId4" Type="http://schemas.openxmlformats.org/officeDocument/2006/relationships/notesSlide" Target="../notesSlides/notesSlide27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9.png"/><Relationship Id="rId2" Type="http://schemas.openxmlformats.org/officeDocument/2006/relationships/audio" Target="../media/media26.mp3"/><Relationship Id="rId1" Type="http://schemas.microsoft.com/office/2007/relationships/media" Target="../media/media26.mp3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notesSlide" Target="../notesSlides/notesSlide28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audio" Target="../media/media27.mp3"/><Relationship Id="rId1" Type="http://schemas.microsoft.com/office/2007/relationships/media" Target="../media/media27.mp3"/><Relationship Id="rId5" Type="http://schemas.openxmlformats.org/officeDocument/2006/relationships/image" Target="../media/image13.png"/><Relationship Id="rId4" Type="http://schemas.openxmlformats.org/officeDocument/2006/relationships/notesSlide" Target="../notesSlides/notesSlide2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13.png"/><Relationship Id="rId5" Type="http://schemas.openxmlformats.org/officeDocument/2006/relationships/image" Target="../media/image14.jpeg"/><Relationship Id="rId4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audio" Target="../media/media28.mp3"/><Relationship Id="rId1" Type="http://schemas.microsoft.com/office/2007/relationships/media" Target="../media/media28.mp3"/><Relationship Id="rId5" Type="http://schemas.openxmlformats.org/officeDocument/2006/relationships/image" Target="../media/image13.png"/><Relationship Id="rId4" Type="http://schemas.openxmlformats.org/officeDocument/2006/relationships/notesSlide" Target="../notesSlides/notesSlide30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29.mp3"/><Relationship Id="rId1" Type="http://schemas.microsoft.com/office/2007/relationships/media" Target="../media/media29.mp3"/><Relationship Id="rId6" Type="http://schemas.openxmlformats.org/officeDocument/2006/relationships/image" Target="../media/image13.png"/><Relationship Id="rId5" Type="http://schemas.openxmlformats.org/officeDocument/2006/relationships/image" Target="../media/image30.jpeg"/><Relationship Id="rId4" Type="http://schemas.openxmlformats.org/officeDocument/2006/relationships/notesSlide" Target="../notesSlides/notesSlide3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13.png"/><Relationship Id="rId5" Type="http://schemas.openxmlformats.org/officeDocument/2006/relationships/image" Target="../media/image15.jpeg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13.png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13.png"/><Relationship Id="rId5" Type="http://schemas.openxmlformats.org/officeDocument/2006/relationships/image" Target="../media/image16.jpeg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13.png"/><Relationship Id="rId5" Type="http://schemas.openxmlformats.org/officeDocument/2006/relationships/image" Target="../media/image17.jpeg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13.png"/><Relationship Id="rId5" Type="http://schemas.openxmlformats.org/officeDocument/2006/relationships/image" Target="../media/image18.jpeg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13.png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jdelijke aanduiding voor tekst 7">
            <a:extLst>
              <a:ext uri="{FF2B5EF4-FFF2-40B4-BE49-F238E27FC236}">
                <a16:creationId xmlns:a16="http://schemas.microsoft.com/office/drawing/2014/main" id="{4AFCF725-92CF-D8DE-1F60-65EA7D9770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27939" y="747054"/>
            <a:ext cx="1763643" cy="567811"/>
          </a:xfrm>
        </p:spPr>
        <p:txBody>
          <a:bodyPr/>
          <a:lstStyle/>
          <a:p>
            <a:r>
              <a:rPr lang="lv-LV" noProof="0" dirty="0"/>
              <a:t>E-apmācība</a:t>
            </a:r>
          </a:p>
        </p:txBody>
      </p:sp>
      <p:sp>
        <p:nvSpPr>
          <p:cNvPr id="9" name="Tijdelijke aanduiding voor tekst 8">
            <a:extLst>
              <a:ext uri="{FF2B5EF4-FFF2-40B4-BE49-F238E27FC236}">
                <a16:creationId xmlns:a16="http://schemas.microsoft.com/office/drawing/2014/main" id="{CD4208BB-11DD-CCA6-6B40-319EFA991C2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27939" y="1438070"/>
            <a:ext cx="6072899" cy="789411"/>
          </a:xfrm>
        </p:spPr>
        <p:txBody>
          <a:bodyPr/>
          <a:lstStyle/>
          <a:p>
            <a:r>
              <a:rPr lang="lv-LV" noProof="0" dirty="0"/>
              <a:t>Higiēnas ievērošana darbā</a:t>
            </a:r>
          </a:p>
        </p:txBody>
      </p:sp>
      <p:sp>
        <p:nvSpPr>
          <p:cNvPr id="10" name="Tijdelijke aanduiding voor tekst 9">
            <a:extLst>
              <a:ext uri="{FF2B5EF4-FFF2-40B4-BE49-F238E27FC236}">
                <a16:creationId xmlns:a16="http://schemas.microsoft.com/office/drawing/2014/main" id="{DC3818F8-61DD-3BC7-9D08-714E2E956E6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27939" y="2361858"/>
            <a:ext cx="3327789" cy="789411"/>
          </a:xfrm>
        </p:spPr>
        <p:txBody>
          <a:bodyPr/>
          <a:lstStyle/>
          <a:p>
            <a:r>
              <a:rPr lang="lv-LV" noProof="0" dirty="0"/>
              <a:t>PWN iekārtās</a:t>
            </a:r>
          </a:p>
        </p:txBody>
      </p:sp>
    </p:spTree>
    <p:extLst>
      <p:ext uri="{BB962C8B-B14F-4D97-AF65-F5344CB8AC3E}">
        <p14:creationId xmlns:p14="http://schemas.microsoft.com/office/powerpoint/2010/main" val="16661877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03F20978-63F9-095F-6D54-B3E1178AE19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lv-LV" noProof="0" dirty="0"/>
              <a:t>Neapstrādāts ūdens, nav veikta attīrīšana</a:t>
            </a:r>
          </a:p>
          <a:p>
            <a:r>
              <a:rPr lang="lv-LV" noProof="0" dirty="0"/>
              <a:t>Piemēri: ūdenstilpnes, ieplūdes kanāli, neapstrādātā ūdens sieti</a:t>
            </a:r>
          </a:p>
          <a:p>
            <a:r>
              <a:rPr lang="lv-LV" b="1" noProof="0" dirty="0"/>
              <a:t>Nav nepieciešama dezinfekcija </a:t>
            </a:r>
            <a:r>
              <a:rPr lang="lv-LV" noProof="0" dirty="0"/>
              <a:t>pēc darba pabeigšanas</a:t>
            </a:r>
          </a:p>
          <a:p>
            <a:r>
              <a:rPr lang="lv-LV" noProof="0" dirty="0"/>
              <a:t>Netiek ņemti kontroles paraugi</a:t>
            </a:r>
          </a:p>
          <a:p>
            <a:r>
              <a:rPr lang="lv-LV" dirty="0"/>
              <a:t>Iekārtas</a:t>
            </a:r>
            <a:r>
              <a:rPr lang="lv-LV" noProof="0" dirty="0"/>
              <a:t> </a:t>
            </a:r>
            <a:r>
              <a:rPr lang="lv-LV" b="1" noProof="0" dirty="0"/>
              <a:t>ekspluatāciju var atsākt uzreiz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FEB58C2C-F197-8208-0D37-725B45BFC59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lv-LV" noProof="0" dirty="0"/>
              <a:t>Veikta noteikta attīrīšana</a:t>
            </a:r>
          </a:p>
          <a:p>
            <a:r>
              <a:rPr lang="lv-LV" noProof="0" dirty="0"/>
              <a:t>Piemēri: koagulācija un </a:t>
            </a:r>
            <a:r>
              <a:rPr lang="lv-LV" noProof="0" dirty="0" err="1"/>
              <a:t>sedimentācija</a:t>
            </a:r>
            <a:endParaRPr lang="lv-LV" noProof="0" dirty="0"/>
          </a:p>
          <a:p>
            <a:r>
              <a:rPr lang="lv-LV" b="1" noProof="0" dirty="0"/>
              <a:t>Dezinfekcija pēc</a:t>
            </a:r>
            <a:r>
              <a:rPr lang="lv-LV" noProof="0" dirty="0"/>
              <a:t> darba </a:t>
            </a:r>
            <a:r>
              <a:rPr lang="lv-LV" dirty="0"/>
              <a:t>pabeigšanas</a:t>
            </a:r>
            <a:endParaRPr lang="lv-LV" noProof="0" dirty="0"/>
          </a:p>
          <a:p>
            <a:r>
              <a:rPr lang="lv-LV" b="1" noProof="0" dirty="0"/>
              <a:t>Kontroles </a:t>
            </a:r>
            <a:r>
              <a:rPr lang="lv-LV" noProof="0" dirty="0"/>
              <a:t>paraugu ņemšana </a:t>
            </a:r>
            <a:r>
              <a:rPr lang="lv-LV" b="1" noProof="0" dirty="0"/>
              <a:t>pēc</a:t>
            </a:r>
            <a:r>
              <a:rPr lang="lv-LV" dirty="0"/>
              <a:t> darba pabeigšanas</a:t>
            </a:r>
            <a:endParaRPr lang="lv-LV" noProof="0" dirty="0"/>
          </a:p>
          <a:p>
            <a:r>
              <a:rPr lang="lv-LV" noProof="0" dirty="0"/>
              <a:t>Iekārtas </a:t>
            </a:r>
            <a:r>
              <a:rPr lang="lv-LV" b="1" noProof="0" dirty="0"/>
              <a:t>ekspluatāciju var atsākt uzreiz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A3A6C356-0639-10B6-7B4E-6A9507CF3FD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2"/>
          </p:nvPr>
        </p:nvSpPr>
        <p:spPr/>
        <p:txBody>
          <a:bodyPr>
            <a:normAutofit lnSpcReduction="10000"/>
          </a:bodyPr>
          <a:lstStyle/>
          <a:p>
            <a:r>
              <a:rPr lang="lv-LV" dirty="0"/>
              <a:t>Pēdējā</a:t>
            </a:r>
            <a:r>
              <a:rPr lang="lv-LV" noProof="0" dirty="0"/>
              <a:t> attīrīšanas fāze </a:t>
            </a:r>
            <a:r>
              <a:rPr lang="lv-LV" dirty="0">
                <a:latin typeface="Segoe UI"/>
                <a:cs typeface="Segoe UI"/>
              </a:rPr>
              <a:t>vai arī ūdens jau atbilst dzeramā ūdens kvalitātei</a:t>
            </a:r>
            <a:endParaRPr lang="lv-LV" noProof="0" dirty="0"/>
          </a:p>
          <a:p>
            <a:r>
              <a:rPr lang="lv-LV" noProof="0" dirty="0"/>
              <a:t>Piemēri: dzeramā ūdens tvertnes, viss PWN sadales tīkls</a:t>
            </a:r>
          </a:p>
          <a:p>
            <a:r>
              <a:rPr lang="lv-LV" b="1" noProof="0" dirty="0"/>
              <a:t>Dezinfekcija pēc</a:t>
            </a:r>
            <a:r>
              <a:rPr lang="lv-LV" noProof="0" dirty="0"/>
              <a:t> darba </a:t>
            </a:r>
            <a:r>
              <a:rPr lang="lv-LV" dirty="0"/>
              <a:t>pabeigšanas</a:t>
            </a:r>
            <a:endParaRPr lang="lv-LV" noProof="0" dirty="0"/>
          </a:p>
          <a:p>
            <a:r>
              <a:rPr lang="lv-LV" b="1" noProof="0" dirty="0"/>
              <a:t>Kontroles </a:t>
            </a:r>
            <a:r>
              <a:rPr lang="lv-LV" noProof="0" dirty="0"/>
              <a:t>paraugu ņemšana </a:t>
            </a:r>
            <a:r>
              <a:rPr lang="lv-LV" b="1" noProof="0" dirty="0"/>
              <a:t>pēc</a:t>
            </a:r>
            <a:r>
              <a:rPr lang="lv-LV" noProof="0" dirty="0"/>
              <a:t> darba </a:t>
            </a:r>
            <a:r>
              <a:rPr lang="lv-LV" dirty="0"/>
              <a:t>pabeigšanas</a:t>
            </a:r>
            <a:endParaRPr lang="lv-LV" noProof="0" dirty="0"/>
          </a:p>
          <a:p>
            <a:r>
              <a:rPr lang="lv-LV" noProof="0" dirty="0"/>
              <a:t>Iekārtas </a:t>
            </a:r>
            <a:r>
              <a:rPr lang="lv-LV" b="1" noProof="0" dirty="0"/>
              <a:t>ekspluatāciju var atsākt</a:t>
            </a:r>
            <a:r>
              <a:rPr lang="lv-LV" noProof="0" dirty="0"/>
              <a:t> tikai </a:t>
            </a:r>
            <a:r>
              <a:rPr lang="lv-LV" b="1" noProof="0" dirty="0"/>
              <a:t>pēc ņemto paraugu apstiprināšanas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3CFEA42E-F9AF-BF78-383D-5F976943BCE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lv-LV" noProof="0" dirty="0"/>
              <a:t>Zilā kategorija</a:t>
            </a:r>
          </a:p>
        </p:txBody>
      </p:sp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id="{4AEC09C3-1A18-88F3-DE1C-ECFA2CCA726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lv-LV" noProof="0" dirty="0"/>
              <a:t>Oranžā kategorija</a:t>
            </a:r>
          </a:p>
        </p:txBody>
      </p:sp>
      <p:sp>
        <p:nvSpPr>
          <p:cNvPr id="7" name="Tijdelijke aanduiding voor tekst 6">
            <a:extLst>
              <a:ext uri="{FF2B5EF4-FFF2-40B4-BE49-F238E27FC236}">
                <a16:creationId xmlns:a16="http://schemas.microsoft.com/office/drawing/2014/main" id="{6895BFC1-C148-C3C8-CB59-78081F967BC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lv-LV" noProof="0" dirty="0"/>
              <a:t>Sarkanā kategorija</a:t>
            </a:r>
          </a:p>
        </p:txBody>
      </p:sp>
      <p:pic>
        <p:nvPicPr>
          <p:cNvPr id="9" name="2026-07-22_010_LAT">
            <a:hlinkClick r:id="" action="ppaction://media"/>
            <a:extLst>
              <a:ext uri="{FF2B5EF4-FFF2-40B4-BE49-F238E27FC236}">
                <a16:creationId xmlns:a16="http://schemas.microsoft.com/office/drawing/2014/main" id="{67E4E574-1544-B5EF-BA14-5AD1FE68166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175" y="3175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65897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615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44DC4ADC-BBF6-AFEB-63EA-93CA86300C4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3"/>
          </p:nvPr>
        </p:nvSpPr>
        <p:spPr/>
        <p:txBody>
          <a:bodyPr lIns="91440" tIns="45720" rIns="91440" bIns="45720" anchor="t">
            <a:normAutofit/>
          </a:bodyPr>
          <a:lstStyle/>
          <a:p>
            <a:pPr algn="ctr"/>
            <a:r>
              <a:rPr lang="lv-LV" noProof="0" dirty="0">
                <a:latin typeface="Segoe UI"/>
                <a:cs typeface="Segoe UI"/>
              </a:rPr>
              <a:t>Zilā kategorija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26FD8014-7D51-FB2B-8AE3-10643343EBC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4"/>
          </p:nvPr>
        </p:nvSpPr>
        <p:spPr/>
        <p:txBody>
          <a:bodyPr>
            <a:normAutofit/>
          </a:bodyPr>
          <a:lstStyle/>
          <a:p>
            <a:pPr algn="ctr"/>
            <a:r>
              <a:rPr lang="lv-LV" noProof="0" dirty="0"/>
              <a:t>Oranžā kategorija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8B102B6E-BC30-EC4E-B5B9-D32F89E1D1F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5"/>
          </p:nvPr>
        </p:nvSpPr>
        <p:spPr/>
        <p:txBody>
          <a:bodyPr/>
          <a:lstStyle/>
          <a:p>
            <a:pPr algn="ctr"/>
            <a:r>
              <a:rPr lang="lv-LV" noProof="0" dirty="0"/>
              <a:t>Sarkanā kategorija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E0903F93-88C6-0983-91BC-5C4373701A5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6"/>
          </p:nvPr>
        </p:nvSpPr>
        <p:spPr/>
        <p:txBody>
          <a:bodyPr>
            <a:normAutofit fontScale="92500"/>
          </a:bodyPr>
          <a:lstStyle/>
          <a:p>
            <a:r>
              <a:rPr lang="lv-LV" noProof="0" dirty="0"/>
              <a:t>Tilpne, </a:t>
            </a:r>
            <a:r>
              <a:rPr lang="lv-LV" dirty="0"/>
              <a:t>neattīrīta</a:t>
            </a:r>
            <a:r>
              <a:rPr lang="lv-LV" noProof="0" dirty="0"/>
              <a:t> ūdens </a:t>
            </a:r>
            <a:r>
              <a:rPr lang="lv-LV" noProof="0" dirty="0" err="1"/>
              <a:t>mikrosieti</a:t>
            </a:r>
            <a:r>
              <a:rPr lang="lv-LV" noProof="0" dirty="0"/>
              <a:t> un rotācijas sieti, SIX</a:t>
            </a:r>
          </a:p>
        </p:txBody>
      </p:sp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id="{ACA730FB-AE83-7E08-B84C-A1155257368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lv-LV" noProof="0" dirty="0"/>
              <a:t>Tilpne, </a:t>
            </a:r>
            <a:r>
              <a:rPr lang="lv-LV" dirty="0"/>
              <a:t>neattīrīta</a:t>
            </a:r>
            <a:r>
              <a:rPr lang="lv-LV" noProof="0" dirty="0"/>
              <a:t> ūdens rotācijas sieti</a:t>
            </a:r>
          </a:p>
        </p:txBody>
      </p:sp>
      <p:sp>
        <p:nvSpPr>
          <p:cNvPr id="9" name="Tijdelijke aanduiding voor tekst 8">
            <a:extLst>
              <a:ext uri="{FF2B5EF4-FFF2-40B4-BE49-F238E27FC236}">
                <a16:creationId xmlns:a16="http://schemas.microsoft.com/office/drawing/2014/main" id="{F83EDC2E-3D5E-A80B-883F-1748CF696E0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lv-LV" noProof="0" dirty="0"/>
              <a:t>Infiltrācijas </a:t>
            </a:r>
            <a:r>
              <a:rPr lang="lv-LV" dirty="0"/>
              <a:t>ēka</a:t>
            </a:r>
            <a:r>
              <a:rPr lang="lv-LV" noProof="0" dirty="0"/>
              <a:t>s</a:t>
            </a:r>
          </a:p>
        </p:txBody>
      </p:sp>
      <p:sp>
        <p:nvSpPr>
          <p:cNvPr id="12" name="Tijdelijke aanduiding voor tekst 11">
            <a:extLst>
              <a:ext uri="{FF2B5EF4-FFF2-40B4-BE49-F238E27FC236}">
                <a16:creationId xmlns:a16="http://schemas.microsoft.com/office/drawing/2014/main" id="{F85A212D-CE9F-ECD3-6294-3AD94E264AA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23"/>
          </p:nvPr>
        </p:nvSpPr>
        <p:spPr/>
        <p:txBody>
          <a:bodyPr>
            <a:normAutofit/>
          </a:bodyPr>
          <a:lstStyle/>
          <a:p>
            <a:r>
              <a:rPr lang="lv-LV" noProof="0" dirty="0" err="1"/>
              <a:t>Flokulanti</a:t>
            </a:r>
            <a:r>
              <a:rPr lang="lv-LV" noProof="0" dirty="0"/>
              <a:t>, smilšu filtri, keramiskā </a:t>
            </a:r>
            <a:r>
              <a:rPr lang="lv-LV" noProof="0" dirty="0" err="1"/>
              <a:t>mikrofiltrācija</a:t>
            </a:r>
            <a:endParaRPr lang="lv-LV" noProof="0" dirty="0"/>
          </a:p>
        </p:txBody>
      </p:sp>
      <p:sp>
        <p:nvSpPr>
          <p:cNvPr id="13" name="Tijdelijke aanduiding voor tekst 12">
            <a:extLst>
              <a:ext uri="{FF2B5EF4-FFF2-40B4-BE49-F238E27FC236}">
                <a16:creationId xmlns:a16="http://schemas.microsoft.com/office/drawing/2014/main" id="{3D5F5FCC-0396-3BF9-53F1-C05D76F8364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24"/>
          </p:nvPr>
        </p:nvSpPr>
        <p:spPr/>
        <p:txBody>
          <a:bodyPr>
            <a:normAutofit/>
          </a:bodyPr>
          <a:lstStyle/>
          <a:p>
            <a:r>
              <a:rPr lang="lv-LV" noProof="0" dirty="0"/>
              <a:t>Koagulācija un </a:t>
            </a:r>
            <a:r>
              <a:rPr lang="lv-LV" noProof="0" dirty="0" err="1"/>
              <a:t>sedimentācija</a:t>
            </a:r>
            <a:r>
              <a:rPr lang="lv-LV" noProof="0" dirty="0"/>
              <a:t>, smilšu filtri</a:t>
            </a:r>
          </a:p>
        </p:txBody>
      </p:sp>
      <p:sp>
        <p:nvSpPr>
          <p:cNvPr id="15" name="Tijdelijke aanduiding voor tekst 14">
            <a:extLst>
              <a:ext uri="{FF2B5EF4-FFF2-40B4-BE49-F238E27FC236}">
                <a16:creationId xmlns:a16="http://schemas.microsoft.com/office/drawing/2014/main" id="{13A2F12C-D215-FA36-EF79-7CF125B6033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26"/>
          </p:nvPr>
        </p:nvSpPr>
        <p:spPr/>
        <p:txBody>
          <a:bodyPr>
            <a:normAutofit/>
          </a:bodyPr>
          <a:lstStyle/>
          <a:p>
            <a:r>
              <a:rPr lang="lv-LV" noProof="0" dirty="0"/>
              <a:t>UV / ūdeņraža pārskābe, aktivētās ogles reaktori</a:t>
            </a:r>
          </a:p>
        </p:txBody>
      </p:sp>
      <p:sp>
        <p:nvSpPr>
          <p:cNvPr id="19" name="Tijdelijke aanduiding voor tekst 18">
            <a:extLst>
              <a:ext uri="{FF2B5EF4-FFF2-40B4-BE49-F238E27FC236}">
                <a16:creationId xmlns:a16="http://schemas.microsoft.com/office/drawing/2014/main" id="{BE48B594-0560-0501-354C-29073F3C553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3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lv-LV" noProof="0" dirty="0"/>
              <a:t>UV / ūdeņraža pārskābe, aktivētās ogles filtri, tīrā ūdens </a:t>
            </a:r>
            <a:r>
              <a:rPr lang="lv-LV" noProof="0" dirty="0" err="1"/>
              <a:t>mikrosieti</a:t>
            </a:r>
            <a:endParaRPr lang="lv-LV" noProof="0" dirty="0"/>
          </a:p>
        </p:txBody>
      </p:sp>
      <p:sp>
        <p:nvSpPr>
          <p:cNvPr id="21" name="Tijdelijke aanduiding voor tekst 20">
            <a:extLst>
              <a:ext uri="{FF2B5EF4-FFF2-40B4-BE49-F238E27FC236}">
                <a16:creationId xmlns:a16="http://schemas.microsoft.com/office/drawing/2014/main" id="{5A39970A-DBD8-66A8-5548-A5EB315FB85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32"/>
          </p:nvPr>
        </p:nvSpPr>
        <p:spPr/>
        <p:txBody>
          <a:bodyPr/>
          <a:lstStyle/>
          <a:p>
            <a:r>
              <a:rPr lang="lv-LV" noProof="0" dirty="0"/>
              <a:t>UF filtrācija un HF filtrācija</a:t>
            </a:r>
          </a:p>
        </p:txBody>
      </p:sp>
      <p:sp>
        <p:nvSpPr>
          <p:cNvPr id="23" name="Tijdelijke aanduiding voor tekst 22">
            <a:extLst>
              <a:ext uri="{FF2B5EF4-FFF2-40B4-BE49-F238E27FC236}">
                <a16:creationId xmlns:a16="http://schemas.microsoft.com/office/drawing/2014/main" id="{FFCCB922-FF3D-2D04-9318-B4F9E4F3CD9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34"/>
          </p:nvPr>
        </p:nvSpPr>
        <p:spPr/>
        <p:txBody>
          <a:bodyPr>
            <a:normAutofit/>
          </a:bodyPr>
          <a:lstStyle/>
          <a:p>
            <a:r>
              <a:rPr lang="lv-LV" noProof="0" dirty="0"/>
              <a:t>Ieguves akas, atzarojumi, sekundārās sūkņu stacijas</a:t>
            </a:r>
          </a:p>
        </p:txBody>
      </p:sp>
      <p:sp>
        <p:nvSpPr>
          <p:cNvPr id="24" name="Tijdelijke aanduiding voor tekst 23">
            <a:extLst>
              <a:ext uri="{FF2B5EF4-FFF2-40B4-BE49-F238E27FC236}">
                <a16:creationId xmlns:a16="http://schemas.microsoft.com/office/drawing/2014/main" id="{0E15B6D5-23B8-722B-5894-1813C529151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35"/>
          </p:nvPr>
        </p:nvSpPr>
        <p:spPr/>
        <p:txBody>
          <a:bodyPr>
            <a:normAutofit fontScale="92500" lnSpcReduction="10000"/>
          </a:bodyPr>
          <a:lstStyle/>
          <a:p>
            <a:r>
              <a:rPr lang="lv-LV" noProof="0" dirty="0"/>
              <a:t>Kaskāde, smilšu filtrēšana, UV sekojošā dezinficēšana, maisīšana</a:t>
            </a:r>
          </a:p>
        </p:txBody>
      </p:sp>
      <p:sp>
        <p:nvSpPr>
          <p:cNvPr id="25" name="Tijdelijke aanduiding voor tekst 24">
            <a:extLst>
              <a:ext uri="{FF2B5EF4-FFF2-40B4-BE49-F238E27FC236}">
                <a16:creationId xmlns:a16="http://schemas.microsoft.com/office/drawing/2014/main" id="{99458D95-D2C4-8F1C-68BD-5A7D84EE35B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36"/>
          </p:nvPr>
        </p:nvSpPr>
        <p:spPr/>
        <p:txBody>
          <a:bodyPr>
            <a:normAutofit fontScale="92500" lnSpcReduction="10000"/>
          </a:bodyPr>
          <a:lstStyle/>
          <a:p>
            <a:r>
              <a:rPr lang="lv-LV" noProof="0" dirty="0"/>
              <a:t>Mīkstināšana, kaskāde, smilšu filtrēšana, UV sekojošā dezinficēšana, maisīšana</a:t>
            </a:r>
          </a:p>
        </p:txBody>
      </p:sp>
      <p:sp>
        <p:nvSpPr>
          <p:cNvPr id="26" name="Tijdelijke aanduiding voor tekst 25">
            <a:extLst>
              <a:ext uri="{FF2B5EF4-FFF2-40B4-BE49-F238E27FC236}">
                <a16:creationId xmlns:a16="http://schemas.microsoft.com/office/drawing/2014/main" id="{CA2E3B1B-1A0A-0335-F7E2-83627E0A892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37"/>
          </p:nvPr>
        </p:nvSpPr>
        <p:spPr/>
        <p:txBody>
          <a:bodyPr/>
          <a:lstStyle/>
          <a:p>
            <a:r>
              <a:rPr lang="lv-LV" noProof="0" dirty="0" err="1"/>
              <a:t>Andijk</a:t>
            </a:r>
            <a:r>
              <a:rPr lang="lv-LV" noProof="0" dirty="0"/>
              <a:t> sūkņu stacija</a:t>
            </a:r>
          </a:p>
        </p:txBody>
      </p:sp>
      <p:sp>
        <p:nvSpPr>
          <p:cNvPr id="27" name="Tijdelijke aanduiding voor tekst 26">
            <a:extLst>
              <a:ext uri="{FF2B5EF4-FFF2-40B4-BE49-F238E27FC236}">
                <a16:creationId xmlns:a16="http://schemas.microsoft.com/office/drawing/2014/main" id="{E5D2196A-DDB5-7724-67AC-540F0E5C20B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38"/>
          </p:nvPr>
        </p:nvSpPr>
        <p:spPr/>
        <p:txBody>
          <a:bodyPr>
            <a:normAutofit/>
          </a:bodyPr>
          <a:lstStyle/>
          <a:p>
            <a:r>
              <a:rPr lang="lv-LV" noProof="0" dirty="0" err="1"/>
              <a:t>Princess</a:t>
            </a:r>
            <a:r>
              <a:rPr lang="lv-LV" noProof="0" dirty="0"/>
              <a:t> </a:t>
            </a:r>
            <a:r>
              <a:rPr lang="lv-LV" noProof="0" dirty="0" err="1"/>
              <a:t>Juliana</a:t>
            </a:r>
            <a:r>
              <a:rPr lang="lv-LV" noProof="0" dirty="0"/>
              <a:t> ūdens ieguves stacija (WJP)</a:t>
            </a:r>
          </a:p>
        </p:txBody>
      </p:sp>
      <p:sp>
        <p:nvSpPr>
          <p:cNvPr id="28" name="Tijdelijke aanduiding voor tekst 27">
            <a:extLst>
              <a:ext uri="{FF2B5EF4-FFF2-40B4-BE49-F238E27FC236}">
                <a16:creationId xmlns:a16="http://schemas.microsoft.com/office/drawing/2014/main" id="{A8F68833-FA84-F39B-3198-4A711FECBDD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39"/>
          </p:nvPr>
        </p:nvSpPr>
        <p:spPr/>
        <p:txBody>
          <a:bodyPr/>
          <a:lstStyle/>
          <a:p>
            <a:r>
              <a:rPr lang="lv-LV" noProof="0" dirty="0" err="1"/>
              <a:t>Jan</a:t>
            </a:r>
            <a:r>
              <a:rPr lang="lv-LV" noProof="0" dirty="0"/>
              <a:t> </a:t>
            </a:r>
            <a:r>
              <a:rPr lang="lv-LV" noProof="0" dirty="0" err="1"/>
              <a:t>Lagrand</a:t>
            </a:r>
            <a:endParaRPr lang="lv-LV" noProof="0" dirty="0"/>
          </a:p>
        </p:txBody>
      </p:sp>
      <p:sp>
        <p:nvSpPr>
          <p:cNvPr id="29" name="Tijdelijke aanduiding voor tekst 28">
            <a:extLst>
              <a:ext uri="{FF2B5EF4-FFF2-40B4-BE49-F238E27FC236}">
                <a16:creationId xmlns:a16="http://schemas.microsoft.com/office/drawing/2014/main" id="{B3B33B5B-AC33-3F25-0933-BA0240017F6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40"/>
          </p:nvPr>
        </p:nvSpPr>
        <p:spPr/>
        <p:txBody>
          <a:bodyPr/>
          <a:lstStyle/>
          <a:p>
            <a:r>
              <a:rPr lang="lv-LV" noProof="0" dirty="0" err="1"/>
              <a:t>Jan</a:t>
            </a:r>
            <a:r>
              <a:rPr lang="lv-LV" noProof="0" dirty="0"/>
              <a:t> </a:t>
            </a:r>
            <a:r>
              <a:rPr lang="lv-LV" noProof="0" dirty="0" err="1"/>
              <a:t>Lagrand</a:t>
            </a:r>
            <a:endParaRPr lang="lv-LV" noProof="0" dirty="0"/>
          </a:p>
        </p:txBody>
      </p:sp>
      <p:sp>
        <p:nvSpPr>
          <p:cNvPr id="30" name="Tijdelijke aanduiding voor tekst 29">
            <a:extLst>
              <a:ext uri="{FF2B5EF4-FFF2-40B4-BE49-F238E27FC236}">
                <a16:creationId xmlns:a16="http://schemas.microsoft.com/office/drawing/2014/main" id="{A80E346F-F98F-013B-44FB-03085751A4D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lv-LV" noProof="0" dirty="0"/>
              <a:t>Infiltrācija</a:t>
            </a:r>
          </a:p>
        </p:txBody>
      </p:sp>
      <p:sp>
        <p:nvSpPr>
          <p:cNvPr id="31" name="Tijdelijke aanduiding voor tekst 30">
            <a:extLst>
              <a:ext uri="{FF2B5EF4-FFF2-40B4-BE49-F238E27FC236}">
                <a16:creationId xmlns:a16="http://schemas.microsoft.com/office/drawing/2014/main" id="{D0C233A6-1892-0ECD-591A-4A0014D66E7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42"/>
          </p:nvPr>
        </p:nvSpPr>
        <p:spPr/>
        <p:txBody>
          <a:bodyPr/>
          <a:lstStyle/>
          <a:p>
            <a:r>
              <a:rPr lang="lv-LV" noProof="0" dirty="0"/>
              <a:t>Ražotne </a:t>
            </a:r>
            <a:r>
              <a:rPr lang="lv-LV" noProof="0" dirty="0" err="1"/>
              <a:t>Bergen</a:t>
            </a:r>
            <a:endParaRPr lang="lv-LV" noProof="0" dirty="0"/>
          </a:p>
        </p:txBody>
      </p:sp>
      <p:sp>
        <p:nvSpPr>
          <p:cNvPr id="32" name="Tijdelijke aanduiding voor tekst 31">
            <a:extLst>
              <a:ext uri="{FF2B5EF4-FFF2-40B4-BE49-F238E27FC236}">
                <a16:creationId xmlns:a16="http://schemas.microsoft.com/office/drawing/2014/main" id="{03116938-98E2-77B1-B68B-0412CCD1076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43"/>
          </p:nvPr>
        </p:nvSpPr>
        <p:spPr/>
        <p:txBody>
          <a:bodyPr/>
          <a:lstStyle/>
          <a:p>
            <a:r>
              <a:rPr lang="lv-LV" noProof="0" dirty="0"/>
              <a:t>Ražotne </a:t>
            </a:r>
            <a:r>
              <a:rPr lang="lv-LV" noProof="0" dirty="0" err="1"/>
              <a:t>Wim</a:t>
            </a:r>
            <a:r>
              <a:rPr lang="lv-LV" noProof="0" dirty="0"/>
              <a:t> </a:t>
            </a:r>
            <a:r>
              <a:rPr lang="lv-LV" noProof="0" dirty="0" err="1"/>
              <a:t>Mensink</a:t>
            </a:r>
            <a:r>
              <a:rPr lang="lv-LV" noProof="0" dirty="0"/>
              <a:t> </a:t>
            </a:r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3E417C9B-9FA3-BC2D-59DC-D9C0FB8CB20C}"/>
              </a:ext>
            </a:extLst>
          </p:cNvPr>
          <p:cNvSpPr txBox="1"/>
          <p:nvPr/>
        </p:nvSpPr>
        <p:spPr>
          <a:xfrm>
            <a:off x="423746" y="3445145"/>
            <a:ext cx="156164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sz="900" noProof="0" dirty="0">
                <a:solidFill>
                  <a:schemeClr val="bg1">
                    <a:lumMod val="65000"/>
                  </a:schemeClr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Membrānas attīrīšana I un II</a:t>
            </a: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FC26023F-0BF5-B45A-6426-E4C2B102D590}"/>
              </a:ext>
            </a:extLst>
          </p:cNvPr>
          <p:cNvSpPr txBox="1"/>
          <p:nvPr/>
        </p:nvSpPr>
        <p:spPr>
          <a:xfrm>
            <a:off x="423746" y="4062588"/>
            <a:ext cx="143768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900" noProof="0" dirty="0">
                <a:solidFill>
                  <a:schemeClr val="bg1">
                    <a:lumMod val="65000"/>
                  </a:schemeClr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Iepriekšējā attīrīšana</a:t>
            </a:r>
          </a:p>
        </p:txBody>
      </p:sp>
      <p:pic>
        <p:nvPicPr>
          <p:cNvPr id="11" name="2026-07-22_011_LAT">
            <a:hlinkClick r:id="" action="ppaction://media"/>
            <a:extLst>
              <a:ext uri="{FF2B5EF4-FFF2-40B4-BE49-F238E27FC236}">
                <a16:creationId xmlns:a16="http://schemas.microsoft.com/office/drawing/2014/main" id="{0EFE9BDA-450A-D986-48DC-4902750E202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175" y="4763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43160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104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24A26C-61B6-3115-797F-3B44DFB886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0074BE6E-25BC-DE89-62D9-8363336F754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6"/>
          </p:nvPr>
        </p:nvSpPr>
        <p:spPr/>
        <p:txBody>
          <a:bodyPr>
            <a:normAutofit/>
          </a:bodyPr>
          <a:lstStyle/>
          <a:p>
            <a:r>
              <a:rPr lang="lv-LV" noProof="0" dirty="0"/>
              <a:t>Dezinficēšana pēc darba pabeigšanas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91C0D792-F89E-417E-E69F-985813C858D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7"/>
          </p:nvPr>
        </p:nvSpPr>
        <p:spPr/>
        <p:txBody>
          <a:bodyPr lIns="91440" tIns="45720" rIns="91440" bIns="45720" anchor="t">
            <a:normAutofit fontScale="70000" lnSpcReduction="20000"/>
          </a:bodyPr>
          <a:lstStyle/>
          <a:p>
            <a:pPr marL="0" indent="0">
              <a:buNone/>
            </a:pPr>
            <a:r>
              <a:rPr lang="lv-LV" noProof="0" dirty="0">
                <a:latin typeface="Segoe UI"/>
                <a:cs typeface="Segoe UI"/>
              </a:rPr>
              <a:t>Lai cik kārtīgi un tīri jūs strādātu, </a:t>
            </a:r>
            <a:r>
              <a:rPr lang="lv-LV" b="1" noProof="0" dirty="0">
                <a:latin typeface="Segoe UI"/>
                <a:cs typeface="Segoe UI"/>
              </a:rPr>
              <a:t>vienmēr</a:t>
            </a:r>
            <a:r>
              <a:rPr lang="lv-LV" noProof="0" dirty="0">
                <a:latin typeface="Segoe UI"/>
                <a:cs typeface="Segoe UI"/>
              </a:rPr>
              <a:t> pastāv netīrumu vai putekļu risks. </a:t>
            </a:r>
          </a:p>
          <a:p>
            <a:pPr marL="0" indent="0">
              <a:buNone/>
            </a:pPr>
            <a:endParaRPr lang="lv-LV" noProof="0" dirty="0"/>
          </a:p>
          <a:p>
            <a:pPr marL="0" indent="0">
              <a:buNone/>
            </a:pPr>
            <a:r>
              <a:rPr lang="lv-LV" u="sng" noProof="0" dirty="0"/>
              <a:t>Dezinfekcijas līdzekļi:</a:t>
            </a:r>
          </a:p>
          <a:p>
            <a:r>
              <a:rPr lang="lv-LV" noProof="0" dirty="0"/>
              <a:t>Hlora balinātājs</a:t>
            </a:r>
          </a:p>
          <a:p>
            <a:r>
              <a:rPr lang="lv-LV" noProof="0" dirty="0">
                <a:latin typeface="Segoe UI"/>
                <a:cs typeface="Segoe UI"/>
              </a:rPr>
              <a:t>35% ūdeņraža pārskābe: izmanto UF un HF membrānām, jo tās nav noturīgas pret hloru</a:t>
            </a:r>
          </a:p>
          <a:p>
            <a:r>
              <a:rPr lang="lv-LV" noProof="0" dirty="0">
                <a:latin typeface="Segoe UI"/>
                <a:cs typeface="Segoe UI"/>
              </a:rPr>
              <a:t>Ūdeņraža pārskābe tikai 3 ražotnēs: izmanto UV/ūdeņraža pārskābes iekārtā ražotnē </a:t>
            </a:r>
            <a:r>
              <a:rPr lang="lv-LV" noProof="0" dirty="0" err="1">
                <a:latin typeface="Segoe UI"/>
                <a:cs typeface="Segoe UI"/>
              </a:rPr>
              <a:t>Andijk</a:t>
            </a:r>
            <a:r>
              <a:rPr lang="lv-LV" noProof="0" dirty="0">
                <a:latin typeface="Segoe UI"/>
                <a:cs typeface="Segoe UI"/>
              </a:rPr>
              <a:t> un </a:t>
            </a:r>
            <a:r>
              <a:rPr lang="lv-LV" noProof="0" dirty="0" err="1">
                <a:latin typeface="Segoe UI"/>
                <a:cs typeface="Segoe UI"/>
              </a:rPr>
              <a:t>Heemskerk</a:t>
            </a:r>
            <a:r>
              <a:rPr lang="lv-LV" noProof="0" dirty="0">
                <a:latin typeface="Segoe UI"/>
                <a:cs typeface="Segoe UI"/>
              </a:rPr>
              <a:t>, kā arī HF membrānām, jo tās nav noturīgas pret hloru</a:t>
            </a:r>
            <a:endParaRPr lang="lv-LV" noProof="0" dirty="0"/>
          </a:p>
          <a:p>
            <a:pPr marL="0" indent="0">
              <a:buNone/>
            </a:pPr>
            <a:r>
              <a:rPr lang="lv-LV" u="sng" dirty="0"/>
              <a:t>Ievērojiet</a:t>
            </a:r>
            <a:r>
              <a:rPr lang="lv-LV" u="sng" noProof="0" dirty="0"/>
              <a:t> šos noteikumus:</a:t>
            </a:r>
          </a:p>
          <a:p>
            <a:r>
              <a:rPr lang="lv-LV" noProof="0" dirty="0"/>
              <a:t>Izmantojiet piemērotus individuālās aizsardzības līdzekļus</a:t>
            </a:r>
          </a:p>
          <a:p>
            <a:r>
              <a:rPr lang="lv-LV" noProof="0" dirty="0">
                <a:latin typeface="Segoe UI"/>
                <a:cs typeface="Segoe UI"/>
              </a:rPr>
              <a:t>Lietojiet pareizu līdzekļa devu: pārāk mazai vai pārāk lielai devai nebūs vajadzīgās iedarbības</a:t>
            </a:r>
          </a:p>
          <a:p>
            <a:pPr marL="0" indent="0">
              <a:buNone/>
            </a:pPr>
            <a:endParaRPr lang="lv-LV" noProof="0" dirty="0"/>
          </a:p>
          <a:p>
            <a:pPr marL="0" indent="0">
              <a:buNone/>
            </a:pPr>
            <a:r>
              <a:rPr lang="lv-LV" noProof="0" dirty="0">
                <a:latin typeface="Segoe UI"/>
                <a:cs typeface="Segoe UI"/>
              </a:rPr>
              <a:t>Dezinfekcijas plāns atrodams rīcības plānā. Šaubu gadījumā konsultējieties ar savu PWN kontaktpersonu.</a:t>
            </a:r>
          </a:p>
          <a:p>
            <a:endParaRPr lang="lv-LV" b="1" noProof="0" dirty="0"/>
          </a:p>
        </p:txBody>
      </p:sp>
      <p:pic>
        <p:nvPicPr>
          <p:cNvPr id="6" name="Tijdelijke aanduiding voor afbeelding 5">
            <a:extLst>
              <a:ext uri="{FF2B5EF4-FFF2-40B4-BE49-F238E27FC236}">
                <a16:creationId xmlns:a16="http://schemas.microsoft.com/office/drawing/2014/main" id="{435B2333-69C8-8851-8BEB-B884750DC7CD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96" b="1996"/>
          <a:stretch>
            <a:fillRect/>
          </a:stretch>
        </p:blipFill>
        <p:spPr>
          <a:prstGeom prst="round2DiagRect">
            <a:avLst>
              <a:gd name="adj1" fmla="val 11751"/>
              <a:gd name="adj2" fmla="val 3248"/>
            </a:avLst>
          </a:prstGeom>
          <a:solidFill>
            <a:srgbClr val="ECF2F5"/>
          </a:solidFill>
        </p:spPr>
      </p:pic>
      <p:pic>
        <p:nvPicPr>
          <p:cNvPr id="5" name="2026-07-22_012_LAT">
            <a:hlinkClick r:id="" action="ppaction://media"/>
            <a:extLst>
              <a:ext uri="{FF2B5EF4-FFF2-40B4-BE49-F238E27FC236}">
                <a16:creationId xmlns:a16="http://schemas.microsoft.com/office/drawing/2014/main" id="{F7A3CC23-A7F8-1BAC-BF90-BC1C71EF6D7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588" y="3175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16432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698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E39975-BDA1-10E8-A163-D28912745D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BF1E854B-22E9-BCF9-12D7-DAC8174B0B7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6"/>
          </p:nvPr>
        </p:nvSpPr>
        <p:spPr/>
        <p:txBody>
          <a:bodyPr>
            <a:normAutofit/>
          </a:bodyPr>
          <a:lstStyle/>
          <a:p>
            <a:r>
              <a:rPr lang="lv-LV" noProof="0" dirty="0"/>
              <a:t>Kontroles paraugi pēc darba pabeigšanas un dezinficēšanas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9AFD8978-91BC-CBCD-0018-17231093E98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 lIns="91440" tIns="45720" rIns="91440" bIns="45720" anchor="t">
            <a:normAutofit/>
          </a:bodyPr>
          <a:lstStyle/>
          <a:p>
            <a:r>
              <a:rPr lang="lv-LV" noProof="0" dirty="0">
                <a:latin typeface="Segoe UI"/>
                <a:cs typeface="Segoe UI"/>
              </a:rPr>
              <a:t>Oranžajā un sarkanajā kategorijā pēc darb</a:t>
            </a:r>
            <a:r>
              <a:rPr lang="lv-LV" dirty="0">
                <a:latin typeface="Segoe UI"/>
                <a:cs typeface="Segoe UI"/>
              </a:rPr>
              <a:t>a</a:t>
            </a:r>
            <a:r>
              <a:rPr lang="lv-LV" noProof="0" dirty="0">
                <a:latin typeface="Segoe UI"/>
                <a:cs typeface="Segoe UI"/>
              </a:rPr>
              <a:t> pabeigšanas vienmēr tiek ņemti paraugi.</a:t>
            </a:r>
          </a:p>
          <a:p>
            <a:r>
              <a:rPr lang="lv-LV" noProof="0" dirty="0"/>
              <a:t>Rezultāti tiek saņemti 1-2 dienu laikā</a:t>
            </a:r>
          </a:p>
          <a:p>
            <a:r>
              <a:rPr lang="lv-LV" noProof="0" dirty="0">
                <a:latin typeface="Segoe UI"/>
                <a:cs typeface="Segoe UI"/>
              </a:rPr>
              <a:t>Ja paraugi tiek atzīti par neatbilstošiem, jauna dezinfekcija vidēji aizņem 5 dienas</a:t>
            </a:r>
          </a:p>
        </p:txBody>
      </p:sp>
      <p:pic>
        <p:nvPicPr>
          <p:cNvPr id="6" name="Tijdelijke aanduiding voor afbeelding 5">
            <a:extLst>
              <a:ext uri="{FF2B5EF4-FFF2-40B4-BE49-F238E27FC236}">
                <a16:creationId xmlns:a16="http://schemas.microsoft.com/office/drawing/2014/main" id="{BD797BB3-CFD6-8185-4B6F-BF994E4E1E8D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96" b="1996"/>
          <a:stretch>
            <a:fillRect/>
          </a:stretch>
        </p:blipFill>
        <p:spPr>
          <a:prstGeom prst="round2DiagRect">
            <a:avLst>
              <a:gd name="adj1" fmla="val 11751"/>
              <a:gd name="adj2" fmla="val 3248"/>
            </a:avLst>
          </a:prstGeom>
          <a:solidFill>
            <a:srgbClr val="ECF2F5"/>
          </a:solidFill>
        </p:spPr>
      </p:pic>
      <p:pic>
        <p:nvPicPr>
          <p:cNvPr id="5" name="2026-07-22_013_LAT">
            <a:hlinkClick r:id="" action="ppaction://media"/>
            <a:extLst>
              <a:ext uri="{FF2B5EF4-FFF2-40B4-BE49-F238E27FC236}">
                <a16:creationId xmlns:a16="http://schemas.microsoft.com/office/drawing/2014/main" id="{B1C1F651-5A10-1600-5926-230C24F31FA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588" y="3175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1036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92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EC4260-09AE-BED9-F2AD-B7B19C2403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4ACC2CAE-C3F1-C2A9-7885-FBDC4374361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6"/>
          </p:nvPr>
        </p:nvSpPr>
        <p:spPr/>
        <p:txBody>
          <a:bodyPr>
            <a:normAutofit/>
          </a:bodyPr>
          <a:lstStyle/>
          <a:p>
            <a:r>
              <a:rPr lang="lv-LV" noProof="0" dirty="0"/>
              <a:t>Higiēna darbā vienmēr un visur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E83721C8-D6E9-2D35-D5C7-70B1275E593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lv-LV" noProof="0" dirty="0"/>
              <a:t>Lai kur jūs strādātu, darbs vienmēr jāveic, </a:t>
            </a:r>
            <a:r>
              <a:rPr lang="lv-LV" noProof="0" dirty="0" err="1"/>
              <a:t>ie</a:t>
            </a:r>
            <a:r>
              <a:rPr lang="lv-LV" dirty="0"/>
              <a:t>vērojot tīrību un kārtību</a:t>
            </a:r>
            <a:r>
              <a:rPr lang="lv-LV" noProof="0" dirty="0"/>
              <a:t>. Tālākās procesa fāzēs papildus kārtībai ir jāievēro arī higiēna darbā.</a:t>
            </a:r>
          </a:p>
          <a:p>
            <a:r>
              <a:rPr lang="lv-LV" noProof="0" dirty="0"/>
              <a:t>Atkārtosim, ko tas </a:t>
            </a:r>
            <a:r>
              <a:rPr lang="lv-LV" dirty="0"/>
              <a:t>ietver</a:t>
            </a:r>
            <a:r>
              <a:rPr lang="lv-LV" noProof="0" dirty="0"/>
              <a:t>. </a:t>
            </a:r>
          </a:p>
        </p:txBody>
      </p:sp>
      <p:pic>
        <p:nvPicPr>
          <p:cNvPr id="5" name="2026-07-22_014_LAT">
            <a:hlinkClick r:id="" action="ppaction://media"/>
            <a:extLst>
              <a:ext uri="{FF2B5EF4-FFF2-40B4-BE49-F238E27FC236}">
                <a16:creationId xmlns:a16="http://schemas.microsoft.com/office/drawing/2014/main" id="{D94C453F-BE47-93C5-18E4-F7345A7FC9C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588" y="3175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46006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87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D5513714-D843-01BE-9678-47EB0453399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6"/>
          </p:nvPr>
        </p:nvSpPr>
        <p:spPr/>
        <p:txBody>
          <a:bodyPr>
            <a:normAutofit fontScale="77500" lnSpcReduction="20000"/>
          </a:bodyPr>
          <a:lstStyle/>
          <a:p>
            <a:r>
              <a:rPr lang="lv-LV" noProof="0" dirty="0"/>
              <a:t>Šādi noteikumi ir spēkā nojaukšanas darbos, jaunceltņu vai renovācijas projektos: 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736D4243-65B8-146D-F352-4F3F947864C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7"/>
          </p:nvPr>
        </p:nvSpPr>
        <p:spPr/>
        <p:txBody>
          <a:bodyPr/>
          <a:lstStyle/>
          <a:p>
            <a:pPr marL="342900" indent="-342900">
              <a:buFont typeface="+mj-lt"/>
              <a:buAutoNum type="arabicPeriod"/>
            </a:pPr>
            <a:r>
              <a:rPr lang="lv-LV" noProof="0" dirty="0"/>
              <a:t>Personiskā higiēna</a:t>
            </a:r>
          </a:p>
          <a:p>
            <a:pPr marL="342900" indent="-342900">
              <a:buFont typeface="+mj-lt"/>
              <a:buAutoNum type="arabicPeriod"/>
            </a:pPr>
            <a:r>
              <a:rPr lang="lv-LV" noProof="0" dirty="0"/>
              <a:t>Tīra un kārtīga darba vieta </a:t>
            </a:r>
          </a:p>
          <a:p>
            <a:pPr marL="342900" indent="-342900">
              <a:buFont typeface="+mj-lt"/>
              <a:buAutoNum type="arabicPeriod"/>
            </a:pPr>
            <a:r>
              <a:rPr lang="lv-LV" noProof="0" dirty="0"/>
              <a:t>Piktogrammas un brīdinājuma zīmes</a:t>
            </a:r>
          </a:p>
          <a:p>
            <a:pPr marL="342900" indent="-342900">
              <a:buFont typeface="+mj-lt"/>
              <a:buAutoNum type="arabicPeriod"/>
            </a:pPr>
            <a:r>
              <a:rPr lang="lv-LV" noProof="0" dirty="0"/>
              <a:t>Higiēniskās zonas</a:t>
            </a:r>
          </a:p>
          <a:p>
            <a:pPr marL="0" indent="0">
              <a:buNone/>
            </a:pPr>
            <a:endParaRPr lang="lv-LV" noProof="0" dirty="0"/>
          </a:p>
        </p:txBody>
      </p:sp>
      <p:pic>
        <p:nvPicPr>
          <p:cNvPr id="10" name="Tijdelijke aanduiding voor afbeelding 9">
            <a:extLst>
              <a:ext uri="{FF2B5EF4-FFF2-40B4-BE49-F238E27FC236}">
                <a16:creationId xmlns:a16="http://schemas.microsoft.com/office/drawing/2014/main" id="{A743B7DF-9BA1-9CA6-CA72-C044857B063F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78" r="35776"/>
          <a:stretch>
            <a:fillRect/>
          </a:stretch>
        </p:blipFill>
        <p:spPr>
          <a:xfrm>
            <a:off x="7850909" y="538120"/>
            <a:ext cx="3863089" cy="5781760"/>
          </a:xfrm>
          <a:prstGeom prst="round2DiagRect">
            <a:avLst>
              <a:gd name="adj1" fmla="val 11751"/>
              <a:gd name="adj2" fmla="val 3248"/>
            </a:avLst>
          </a:prstGeom>
          <a:solidFill>
            <a:srgbClr val="ECF2F5"/>
          </a:solidFill>
        </p:spPr>
      </p:pic>
      <p:pic>
        <p:nvPicPr>
          <p:cNvPr id="5" name="2026-07-22_015_LAT">
            <a:hlinkClick r:id="" action="ppaction://media"/>
            <a:extLst>
              <a:ext uri="{FF2B5EF4-FFF2-40B4-BE49-F238E27FC236}">
                <a16:creationId xmlns:a16="http://schemas.microsoft.com/office/drawing/2014/main" id="{9CF1880B-6F82-012C-CB19-7AC48756A31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0" y="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79166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83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AD38C5-2837-73AE-BF38-F47423CADA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AF853799-0424-3157-15ED-1900548DF3F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lv-LV" noProof="0" dirty="0"/>
              <a:t>Personiskā higiēna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FDB13E4A-F1FA-0C80-97D8-BB5E66B26EF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lv-LV" noProof="0" dirty="0"/>
              <a:t>Darba vietā nedrīkst ēst, dzert </a:t>
            </a:r>
            <a:r>
              <a:rPr lang="lv-LV" dirty="0"/>
              <a:t>un</a:t>
            </a:r>
            <a:r>
              <a:rPr lang="lv-LV" noProof="0" dirty="0"/>
              <a:t> smēķēt</a:t>
            </a:r>
          </a:p>
          <a:p>
            <a:r>
              <a:rPr lang="lv-LV" dirty="0"/>
              <a:t>Jāmazgā rokas</a:t>
            </a:r>
            <a:r>
              <a:rPr lang="lv-LV" noProof="0" dirty="0"/>
              <a:t> pirms darba uzsākšanas un pēc katra tualetes apmeklējuma.</a:t>
            </a:r>
          </a:p>
          <a:p>
            <a:r>
              <a:rPr lang="lv-LV" dirty="0"/>
              <a:t>Jāvalkā tīri</a:t>
            </a:r>
            <a:r>
              <a:rPr lang="lv-LV" noProof="0" dirty="0"/>
              <a:t> drošības apavi</a:t>
            </a:r>
          </a:p>
          <a:p>
            <a:r>
              <a:rPr lang="lv-LV" noProof="0" dirty="0"/>
              <a:t>Jāvalkā tīrs darba apģērbs</a:t>
            </a:r>
          </a:p>
          <a:p>
            <a:endParaRPr lang="lv-LV" noProof="0" dirty="0"/>
          </a:p>
        </p:txBody>
      </p:sp>
      <p:pic>
        <p:nvPicPr>
          <p:cNvPr id="8" name="Tijdelijke aanduiding voor afbeelding 7">
            <a:extLst>
              <a:ext uri="{FF2B5EF4-FFF2-40B4-BE49-F238E27FC236}">
                <a16:creationId xmlns:a16="http://schemas.microsoft.com/office/drawing/2014/main" id="{81C74C90-2039-AD87-4E78-9007D3970C7E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96" b="1996"/>
          <a:stretch>
            <a:fillRect/>
          </a:stretch>
        </p:blipFill>
        <p:spPr>
          <a:prstGeom prst="round2DiagRect">
            <a:avLst>
              <a:gd name="adj1" fmla="val 11751"/>
              <a:gd name="adj2" fmla="val 3248"/>
            </a:avLst>
          </a:prstGeom>
          <a:solidFill>
            <a:srgbClr val="ECF2F5"/>
          </a:solidFill>
        </p:spPr>
      </p:pic>
      <p:pic>
        <p:nvPicPr>
          <p:cNvPr id="4" name="2026-07-22_016_LAT">
            <a:hlinkClick r:id="" action="ppaction://media"/>
            <a:extLst>
              <a:ext uri="{FF2B5EF4-FFF2-40B4-BE49-F238E27FC236}">
                <a16:creationId xmlns:a16="http://schemas.microsoft.com/office/drawing/2014/main" id="{0AA8DF3E-4C57-4A2D-8B75-8DD2D04FFD7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175" y="3175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9906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14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5FD8B2-C58F-CA23-41CD-22DFC3A169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FCB0CA45-1120-8F4F-98F7-A7F88D17F7C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lv-LV" noProof="0" dirty="0"/>
              <a:t>Tīra un kārtīga darba vieta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014CDDC8-D3CE-99DF-0047-0B94911505D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lv-LV" noProof="0" dirty="0"/>
              <a:t>Ņemiet līdzi tikai tos darbarīkus, materiālus un aprīkojumu, kas attiecīgajā dienā būs nepieciešams.</a:t>
            </a:r>
          </a:p>
          <a:p>
            <a:r>
              <a:rPr lang="lv-LV" dirty="0"/>
              <a:t>Neievietojiet</a:t>
            </a:r>
            <a:r>
              <a:rPr lang="lv-LV" noProof="0" dirty="0"/>
              <a:t> darbarīkus, materiālu </a:t>
            </a:r>
            <a:r>
              <a:rPr lang="lv-LV" dirty="0"/>
              <a:t>un</a:t>
            </a:r>
            <a:r>
              <a:rPr lang="lv-LV" noProof="0" dirty="0"/>
              <a:t> aprīkojumu iekārtās vai atklātās cauruļvadu daļās.</a:t>
            </a:r>
          </a:p>
          <a:p>
            <a:r>
              <a:rPr lang="lv-LV" noProof="0" dirty="0"/>
              <a:t>Darba dienas beigās pilnībā sakopiet darba vietu un nodrošiniet, lai tā būtu tīra un bez putekļiem.</a:t>
            </a:r>
          </a:p>
          <a:p>
            <a:r>
              <a:rPr lang="lv-LV" noProof="0" dirty="0"/>
              <a:t>Darbarīku dezinficēšanai lietojiet suku ar plastmasas sariem.</a:t>
            </a:r>
          </a:p>
        </p:txBody>
      </p:sp>
      <p:pic>
        <p:nvPicPr>
          <p:cNvPr id="6" name="Tijdelijke aanduiding voor afbeelding 5">
            <a:extLst>
              <a:ext uri="{FF2B5EF4-FFF2-40B4-BE49-F238E27FC236}">
                <a16:creationId xmlns:a16="http://schemas.microsoft.com/office/drawing/2014/main" id="{F8C55C7E-926A-432E-3034-8F0487C50660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49" r="37159"/>
          <a:stretch>
            <a:fillRect/>
          </a:stretch>
        </p:blipFill>
        <p:spPr>
          <a:xfrm>
            <a:off x="7850909" y="538120"/>
            <a:ext cx="3863089" cy="5781760"/>
          </a:xfrm>
          <a:prstGeom prst="round2DiagRect">
            <a:avLst>
              <a:gd name="adj1" fmla="val 11751"/>
              <a:gd name="adj2" fmla="val 3248"/>
            </a:avLst>
          </a:prstGeom>
          <a:solidFill>
            <a:srgbClr val="ECF2F5"/>
          </a:solidFill>
        </p:spPr>
      </p:pic>
      <p:pic>
        <p:nvPicPr>
          <p:cNvPr id="5" name="2026-07-22_017_LAT">
            <a:hlinkClick r:id="" action="ppaction://media"/>
            <a:extLst>
              <a:ext uri="{FF2B5EF4-FFF2-40B4-BE49-F238E27FC236}">
                <a16:creationId xmlns:a16="http://schemas.microsoft.com/office/drawing/2014/main" id="{99322CA7-D153-A3DE-1912-C34C9E8621B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588" y="3175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921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36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398191-54D0-5E7A-BE4A-68D7D20A8F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65B383FF-2981-22BA-41F8-FEA5801C114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lv-LV" noProof="0" dirty="0"/>
              <a:t>Piktogrammas un brīdinājuma zīmes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5FABC846-B52A-C5E6-5A67-6E214970EBC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lv-LV" noProof="0" dirty="0"/>
              <a:t>Vienmēr pievērsiet uzmanību brīdinājuma zīmēm un piktogrammām – savai un citu cilvēku drošībai! </a:t>
            </a:r>
          </a:p>
          <a:p>
            <a:r>
              <a:rPr lang="lv-LV" noProof="0" dirty="0"/>
              <a:t>Zīmes ir izvietotas tur, kur tās ir tiešām nepieciešamas – neignorējiet tās! </a:t>
            </a:r>
          </a:p>
        </p:txBody>
      </p:sp>
      <p:pic>
        <p:nvPicPr>
          <p:cNvPr id="13" name="Tijdelijke aanduiding voor afbeelding 12">
            <a:extLst>
              <a:ext uri="{FF2B5EF4-FFF2-40B4-BE49-F238E27FC236}">
                <a16:creationId xmlns:a16="http://schemas.microsoft.com/office/drawing/2014/main" id="{AB4E92E7-7C19-F692-6E40-14AB92EBA496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436" b="8436"/>
          <a:stretch>
            <a:fillRect/>
          </a:stretch>
        </p:blipFill>
        <p:spPr>
          <a:prstGeom prst="round2DiagRect">
            <a:avLst>
              <a:gd name="adj1" fmla="val 11751"/>
              <a:gd name="adj2" fmla="val 3248"/>
            </a:avLst>
          </a:prstGeom>
          <a:solidFill>
            <a:srgbClr val="ECF2F5"/>
          </a:solidFill>
        </p:spPr>
      </p:pic>
      <p:pic>
        <p:nvPicPr>
          <p:cNvPr id="5" name="2026-07-22_018_LAT">
            <a:hlinkClick r:id="" action="ppaction://media"/>
            <a:extLst>
              <a:ext uri="{FF2B5EF4-FFF2-40B4-BE49-F238E27FC236}">
                <a16:creationId xmlns:a16="http://schemas.microsoft.com/office/drawing/2014/main" id="{1FA072B2-4AEA-D720-6F21-54B3C1DB9E5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588" y="3175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61873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9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6BD303-92E2-C906-739E-A5B8617F7F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1AA9593A-9FBF-C329-7B72-869CB88482E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6"/>
          </p:nvPr>
        </p:nvSpPr>
        <p:spPr/>
        <p:txBody>
          <a:bodyPr>
            <a:normAutofit/>
          </a:bodyPr>
          <a:lstStyle/>
          <a:p>
            <a:r>
              <a:rPr lang="lv-LV" noProof="0" dirty="0"/>
              <a:t>Higiēnas ievērošana darbā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78AB889C-5EDD-BBBD-FEDB-2B0748CCB9CB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pPr marL="0" indent="0">
              <a:buNone/>
            </a:pPr>
            <a:r>
              <a:rPr lang="lv-LV" noProof="0" dirty="0"/>
              <a:t>Strādājot ar vai pie iekārtām kāda projekta ietvaros, ir spēkā šādi higiēnas noteikumi: </a:t>
            </a:r>
          </a:p>
          <a:p>
            <a:pPr marL="342900" indent="-342900">
              <a:buFont typeface="+mj-lt"/>
              <a:buAutoNum type="arabicPeriod"/>
            </a:pPr>
            <a:r>
              <a:rPr lang="lv-LV" noProof="0" dirty="0"/>
              <a:t>Neēdiet, nedzeriet un nesmēķējiet</a:t>
            </a:r>
          </a:p>
          <a:p>
            <a:pPr marL="342900" indent="-342900">
              <a:buFont typeface="+mj-lt"/>
              <a:buAutoNum type="arabicPeriod"/>
            </a:pPr>
            <a:r>
              <a:rPr lang="lv-LV" noProof="0" dirty="0"/>
              <a:t>Rūpējieties par personisko </a:t>
            </a:r>
            <a:r>
              <a:rPr lang="lv-LV" b="1" noProof="0" dirty="0"/>
              <a:t>higiēnu</a:t>
            </a:r>
          </a:p>
          <a:p>
            <a:pPr marL="342900" indent="-342900">
              <a:buFont typeface="+mj-lt"/>
              <a:buAutoNum type="arabicPeriod"/>
            </a:pPr>
            <a:r>
              <a:rPr lang="lv-LV" noProof="0" dirty="0"/>
              <a:t>Valkājiet </a:t>
            </a:r>
            <a:r>
              <a:rPr lang="lv-LV" b="1" noProof="0" dirty="0"/>
              <a:t>tīru</a:t>
            </a:r>
            <a:r>
              <a:rPr lang="lv-LV" noProof="0" dirty="0"/>
              <a:t> darba </a:t>
            </a:r>
            <a:r>
              <a:rPr lang="lv-LV" dirty="0"/>
              <a:t>apģērbu</a:t>
            </a:r>
            <a:r>
              <a:rPr lang="lv-LV" noProof="0" dirty="0"/>
              <a:t> un apavus</a:t>
            </a:r>
          </a:p>
          <a:p>
            <a:pPr marL="342900" indent="-342900">
              <a:buFont typeface="+mj-lt"/>
              <a:buAutoNum type="arabicPeriod"/>
            </a:pPr>
            <a:r>
              <a:rPr lang="lv-LV" b="1" noProof="0" dirty="0"/>
              <a:t>Pievērsiet uzmanību </a:t>
            </a:r>
            <a:r>
              <a:rPr lang="lv-LV" noProof="0" dirty="0"/>
              <a:t>brīdinājuma zīmēm un piktogrammām</a:t>
            </a:r>
          </a:p>
          <a:p>
            <a:pPr marL="342900" indent="-342900">
              <a:buFont typeface="+mj-lt"/>
              <a:buAutoNum type="arabicPeriod"/>
            </a:pPr>
            <a:r>
              <a:rPr lang="lv-LV" noProof="0" dirty="0"/>
              <a:t>Uzturiet darba vietu tīru un kārtīgu</a:t>
            </a:r>
          </a:p>
          <a:p>
            <a:pPr marL="342900" indent="-342900">
              <a:buFont typeface="+mj-lt"/>
              <a:buAutoNum type="arabicPeriod"/>
            </a:pPr>
            <a:r>
              <a:rPr lang="lv-LV" noProof="0" dirty="0"/>
              <a:t>Lietojiet tīrus darbarīkus un materiālus</a:t>
            </a:r>
          </a:p>
          <a:p>
            <a:pPr marL="342900" indent="-342900">
              <a:buFont typeface="+mj-lt"/>
              <a:buAutoNum type="arabicPeriod"/>
            </a:pPr>
            <a:r>
              <a:rPr lang="lv-LV" b="1" noProof="0" dirty="0"/>
              <a:t>Dezinficējiet </a:t>
            </a:r>
            <a:r>
              <a:rPr lang="lv-LV" noProof="0" dirty="0"/>
              <a:t>darbarīkus un materiālus pirms to lietošanas </a:t>
            </a:r>
          </a:p>
          <a:p>
            <a:pPr marL="342900" indent="-342900">
              <a:buFont typeface="+mj-lt"/>
              <a:buAutoNum type="arabicPeriod"/>
            </a:pPr>
            <a:r>
              <a:rPr lang="lv-LV" b="1" noProof="0" dirty="0"/>
              <a:t>Rūpējieties gan par savu, gan citu cilvēku drošību</a:t>
            </a:r>
          </a:p>
          <a:p>
            <a:pPr marL="342900" indent="-342900">
              <a:buFont typeface="+mj-lt"/>
              <a:buAutoNum type="arabicPeriod"/>
            </a:pPr>
            <a:r>
              <a:rPr lang="lv-LV" noProof="0" dirty="0"/>
              <a:t>Pēc darba pabeigšanas rūpīgi sakopiet darba vietu</a:t>
            </a:r>
          </a:p>
        </p:txBody>
      </p:sp>
      <p:pic>
        <p:nvPicPr>
          <p:cNvPr id="5" name="2026-07-22_019_LAT">
            <a:hlinkClick r:id="" action="ppaction://media"/>
            <a:extLst>
              <a:ext uri="{FF2B5EF4-FFF2-40B4-BE49-F238E27FC236}">
                <a16:creationId xmlns:a16="http://schemas.microsoft.com/office/drawing/2014/main" id="{2D1BC470-8A49-6A09-1BDF-7E057D890F5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9627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77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EEE20D6F-ED08-EF9C-EEDD-6C0F5EE88E7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lv-LV" noProof="0" dirty="0"/>
              <a:t>Kursa saturs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67FB5C76-8E5C-F23E-BB0F-E250A237346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7"/>
          </p:nvPr>
        </p:nvSpPr>
        <p:spPr/>
        <p:txBody>
          <a:bodyPr>
            <a:normAutofit fontScale="85000" lnSpcReduction="10000"/>
          </a:bodyPr>
          <a:lstStyle/>
          <a:p>
            <a:r>
              <a:rPr lang="lv-LV" noProof="0" dirty="0"/>
              <a:t>Šis kurss apkopo valstī spēkā esošās higiēnas prasības un mūsu pašu PWN noteikumus.</a:t>
            </a:r>
          </a:p>
          <a:p>
            <a:pPr marL="0" indent="0">
              <a:buNone/>
            </a:pPr>
            <a:endParaRPr lang="lv-LV" noProof="0" dirty="0"/>
          </a:p>
          <a:p>
            <a:r>
              <a:rPr lang="lv-LV" noProof="0" dirty="0"/>
              <a:t>Kursa gaitā apgūsiet:</a:t>
            </a:r>
          </a:p>
          <a:p>
            <a:pPr>
              <a:buFontTx/>
              <a:buChar char="-"/>
            </a:pPr>
            <a:r>
              <a:rPr lang="lv-LV" noProof="0" dirty="0"/>
              <a:t>Kursa nepieciešamību</a:t>
            </a:r>
          </a:p>
          <a:p>
            <a:pPr>
              <a:buFontTx/>
              <a:buChar char="-"/>
            </a:pPr>
            <a:r>
              <a:rPr lang="lv-LV" noProof="0" dirty="0"/>
              <a:t>Iekšējās kārtības noteikumus</a:t>
            </a:r>
          </a:p>
          <a:p>
            <a:pPr>
              <a:buFontTx/>
              <a:buChar char="-"/>
            </a:pPr>
            <a:r>
              <a:rPr lang="lv-LV" noProof="0" dirty="0"/>
              <a:t>Attīrīšanas iekārtu iedalījumu</a:t>
            </a:r>
          </a:p>
          <a:p>
            <a:pPr>
              <a:buFontTx/>
              <a:buChar char="-"/>
            </a:pPr>
            <a:r>
              <a:rPr lang="lv-LV" noProof="0" dirty="0"/>
              <a:t>Higiēnisko zonu iedalījumu jaunceltņu un renovāciju projektos</a:t>
            </a:r>
          </a:p>
          <a:p>
            <a:pPr>
              <a:buFontTx/>
              <a:buChar char="-"/>
            </a:pPr>
            <a:endParaRPr lang="lv-LV" noProof="0" dirty="0"/>
          </a:p>
          <a:p>
            <a:r>
              <a:rPr lang="lv-LV" noProof="0" dirty="0"/>
              <a:t>Pārbaudes tests ar 10 jautājumiem ar vairākiem atbilžu </a:t>
            </a:r>
            <a:r>
              <a:rPr lang="lv-LV" dirty="0"/>
              <a:t>variantiem</a:t>
            </a:r>
            <a:r>
              <a:rPr lang="lv-LV" noProof="0" dirty="0"/>
              <a:t> </a:t>
            </a:r>
          </a:p>
          <a:p>
            <a:pPr>
              <a:buFontTx/>
              <a:buChar char="-"/>
            </a:pPr>
            <a:r>
              <a:rPr lang="lv-LV" noProof="0" dirty="0"/>
              <a:t>Ja pareizi atbildēsiet uz 7 vai vairāk jautājumiem, pārbaudi būsiet nokārtojuši. </a:t>
            </a:r>
          </a:p>
          <a:p>
            <a:pPr>
              <a:buFontTx/>
              <a:buChar char="-"/>
            </a:pPr>
            <a:endParaRPr lang="lv-LV" noProof="0" dirty="0"/>
          </a:p>
          <a:p>
            <a:pPr marL="0" indent="0">
              <a:buNone/>
            </a:pPr>
            <a:r>
              <a:rPr lang="lv-LV" noProof="0" dirty="0"/>
              <a:t>Šis e-apmācības kurss ietver arī audio informāciju.  </a:t>
            </a:r>
          </a:p>
          <a:p>
            <a:pPr marL="0" indent="0">
              <a:buNone/>
            </a:pPr>
            <a:r>
              <a:rPr lang="lv-LV" b="1" noProof="0" dirty="0"/>
              <a:t>Tādēļ ieslēdziet skaņu.</a:t>
            </a:r>
          </a:p>
        </p:txBody>
      </p:sp>
      <p:pic>
        <p:nvPicPr>
          <p:cNvPr id="6" name="Tijdelijke aanduiding voor afbeelding 5">
            <a:extLst>
              <a:ext uri="{FF2B5EF4-FFF2-40B4-BE49-F238E27FC236}">
                <a16:creationId xmlns:a16="http://schemas.microsoft.com/office/drawing/2014/main" id="{F7A5E01F-B7D7-6E31-D1E0-082FE9793B50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96" b="1996"/>
          <a:stretch>
            <a:fillRect/>
          </a:stretch>
        </p:blipFill>
        <p:spPr>
          <a:prstGeom prst="round2DiagRect">
            <a:avLst>
              <a:gd name="adj1" fmla="val 11751"/>
              <a:gd name="adj2" fmla="val 3248"/>
            </a:avLst>
          </a:prstGeom>
          <a:solidFill>
            <a:srgbClr val="ECF2F5"/>
          </a:solidFill>
        </p:spPr>
      </p:pic>
      <p:pic>
        <p:nvPicPr>
          <p:cNvPr id="5" name="2026-07-22_002_LAT">
            <a:hlinkClick r:id="" action="ppaction://media"/>
            <a:extLst>
              <a:ext uri="{FF2B5EF4-FFF2-40B4-BE49-F238E27FC236}">
                <a16:creationId xmlns:a16="http://schemas.microsoft.com/office/drawing/2014/main" id="{C8A87235-B0E8-2689-0597-BA346EE29AF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763" y="4763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07334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91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A68885-ABBC-1EE3-0D96-4182A0ED87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DF0CAEB1-6F68-6DC2-A1F8-EE5CCCC75289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lv-LV" b="1" noProof="0" dirty="0"/>
          </a:p>
          <a:p>
            <a:r>
              <a:rPr lang="lv-LV" b="1" noProof="0" dirty="0"/>
              <a:t>Higiēniskās zonas</a:t>
            </a:r>
          </a:p>
          <a:p>
            <a:endParaRPr lang="lv-LV" noProof="0" dirty="0"/>
          </a:p>
          <a:p>
            <a:r>
              <a:rPr lang="lv-LV" noProof="0" dirty="0"/>
              <a:t>Tās ir </a:t>
            </a:r>
            <a:r>
              <a:rPr lang="lv-LV" dirty="0"/>
              <a:t>iekārt</a:t>
            </a:r>
            <a:r>
              <a:rPr lang="lv-LV" noProof="0" dirty="0"/>
              <a:t>u zonas </a:t>
            </a:r>
            <a:r>
              <a:rPr lang="lv-LV" b="1" noProof="0" dirty="0"/>
              <a:t>atklāta ūdens </a:t>
            </a:r>
            <a:r>
              <a:rPr lang="lv-LV" noProof="0" dirty="0"/>
              <a:t>tuvumā, kur ir spēkā </a:t>
            </a:r>
            <a:r>
              <a:rPr lang="lv-LV" b="1" noProof="0" dirty="0"/>
              <a:t>īpašas prasības</a:t>
            </a:r>
            <a:r>
              <a:rPr lang="lv-LV" noProof="0" dirty="0"/>
              <a:t>, lai mazinātu ūdens </a:t>
            </a:r>
            <a:r>
              <a:rPr lang="lv-LV" b="1" noProof="0" dirty="0"/>
              <a:t>(atkārtota) piesārņojuma </a:t>
            </a:r>
            <a:r>
              <a:rPr lang="lv-LV" noProof="0" dirty="0"/>
              <a:t>risku, jo šis ūdens jau ir </a:t>
            </a:r>
            <a:r>
              <a:rPr lang="lv-LV" b="1" noProof="0" dirty="0"/>
              <a:t>dzeramais ūdens</a:t>
            </a:r>
            <a:r>
              <a:rPr lang="lv-LV" noProof="0" dirty="0"/>
              <a:t> vai par tādu </a:t>
            </a:r>
            <a:r>
              <a:rPr lang="lv-LV" dirty="0"/>
              <a:t>top.</a:t>
            </a:r>
            <a:r>
              <a:rPr lang="lv-LV" noProof="0" dirty="0"/>
              <a:t>  </a:t>
            </a:r>
          </a:p>
          <a:p>
            <a:endParaRPr lang="lv-LV" noProof="0" dirty="0"/>
          </a:p>
          <a:p>
            <a:endParaRPr lang="lv-LV" noProof="0" dirty="0"/>
          </a:p>
        </p:txBody>
      </p:sp>
      <p:pic>
        <p:nvPicPr>
          <p:cNvPr id="4" name="2026-07-22_020_LAT">
            <a:hlinkClick r:id="" action="ppaction://media"/>
            <a:extLst>
              <a:ext uri="{FF2B5EF4-FFF2-40B4-BE49-F238E27FC236}">
                <a16:creationId xmlns:a16="http://schemas.microsoft.com/office/drawing/2014/main" id="{EADCAC00-3A83-0200-C8BF-AC8E26DB917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588" y="3175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76479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89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8AF332-7F64-C20C-3021-7FECEF2D8D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8EB74151-1AFC-C939-424E-49FC5E951F2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6"/>
          </p:nvPr>
        </p:nvSpPr>
        <p:spPr/>
        <p:txBody>
          <a:bodyPr>
            <a:normAutofit/>
          </a:bodyPr>
          <a:lstStyle/>
          <a:p>
            <a:r>
              <a:rPr lang="lv-LV" noProof="0" dirty="0"/>
              <a:t>Jaunceltņu un renovācijas projektos mēs izšķiram 3 higiēniskās zonas:</a:t>
            </a:r>
          </a:p>
          <a:p>
            <a:endParaRPr lang="lv-LV" noProof="0" dirty="0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803B1D22-805E-D933-A297-F5B00FA70A5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7"/>
          </p:nvPr>
        </p:nvSpPr>
        <p:spPr/>
        <p:txBody>
          <a:bodyPr lIns="91440" tIns="45720" rIns="91440" bIns="45720" anchor="t">
            <a:norm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lv-LV" noProof="0" dirty="0">
                <a:latin typeface="Segoe UI"/>
                <a:cs typeface="Segoe UI"/>
              </a:rPr>
              <a:t>Zaļā zona: visas telpas, kurās var veikt jebkāda veida darbus.</a:t>
            </a:r>
          </a:p>
          <a:p>
            <a:pPr marL="342900" indent="-342900">
              <a:buFont typeface="+mj-lt"/>
              <a:buAutoNum type="arabicPeriod"/>
            </a:pPr>
            <a:r>
              <a:rPr lang="lv-LV" noProof="0" dirty="0">
                <a:latin typeface="Segoe UI"/>
                <a:cs typeface="Segoe UI"/>
              </a:rPr>
              <a:t>Sarkanā zona: </a:t>
            </a:r>
            <a:r>
              <a:rPr lang="lv-LV" dirty="0">
                <a:latin typeface="Segoe UI"/>
                <a:cs typeface="Segoe UI"/>
              </a:rPr>
              <a:t>vieta</a:t>
            </a:r>
            <a:r>
              <a:rPr lang="lv-LV" noProof="0" dirty="0">
                <a:latin typeface="Segoe UI"/>
                <a:cs typeface="Segoe UI"/>
              </a:rPr>
              <a:t>, kur aizliegts urbt, slīpēt vai zāģēt, jo iekārtu vai cauruļvadu daļas ir atklātas pirms montāžas pabeigšanas.</a:t>
            </a:r>
          </a:p>
          <a:p>
            <a:pPr marL="342900" indent="-342900">
              <a:buFont typeface="+mj-lt"/>
              <a:buAutoNum type="arabicPeriod"/>
            </a:pPr>
            <a:r>
              <a:rPr lang="lv-LV" noProof="0" dirty="0"/>
              <a:t>Violetā zona: spēkā tad, ja tiek veikts darbs ar iekārtu vai cauruļvadu daļām, kurās jau ir plūdis (dzeramais) ūdens, vai kurās (dzeramais) ūdens plūdīs uzreiz pēc darbu pabeigšanas. </a:t>
            </a:r>
          </a:p>
          <a:p>
            <a:pPr marL="0" indent="0">
              <a:buNone/>
            </a:pPr>
            <a:endParaRPr lang="lv-LV" b="1" noProof="0" dirty="0"/>
          </a:p>
        </p:txBody>
      </p:sp>
      <p:pic>
        <p:nvPicPr>
          <p:cNvPr id="9" name="Tijdelijke aanduiding voor afbeelding 8">
            <a:extLst>
              <a:ext uri="{FF2B5EF4-FFF2-40B4-BE49-F238E27FC236}">
                <a16:creationId xmlns:a16="http://schemas.microsoft.com/office/drawing/2014/main" id="{00F74DE5-9228-A4E8-C318-327C57072923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96" b="1996"/>
          <a:stretch>
            <a:fillRect/>
          </a:stretch>
        </p:blipFill>
        <p:spPr>
          <a:prstGeom prst="round2DiagRect">
            <a:avLst>
              <a:gd name="adj1" fmla="val 11751"/>
              <a:gd name="adj2" fmla="val 3248"/>
            </a:avLst>
          </a:prstGeom>
          <a:solidFill>
            <a:srgbClr val="ECF2F5"/>
          </a:solidFill>
        </p:spPr>
      </p:pic>
      <p:pic>
        <p:nvPicPr>
          <p:cNvPr id="5" name="2026-07-22_021_LAT">
            <a:hlinkClick r:id="" action="ppaction://media"/>
            <a:extLst>
              <a:ext uri="{FF2B5EF4-FFF2-40B4-BE49-F238E27FC236}">
                <a16:creationId xmlns:a16="http://schemas.microsoft.com/office/drawing/2014/main" id="{E280CF22-7BF7-A621-4EDA-266365A8EA9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175" y="3175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24452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18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800A6636-CFA7-24AA-3EDF-F9DBEA9A499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lv-LV" noProof="0" dirty="0"/>
              <a:t>Zaļā zona</a:t>
            </a:r>
          </a:p>
          <a:p>
            <a:endParaRPr lang="lv-LV" noProof="0" dirty="0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1F2BDF8B-FB21-112F-E14C-E0AC43C97E2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7"/>
          </p:nvPr>
        </p:nvSpPr>
        <p:spPr/>
        <p:txBody>
          <a:bodyPr/>
          <a:lstStyle/>
          <a:p>
            <a:pPr marL="0" indent="0">
              <a:buNone/>
            </a:pPr>
            <a:r>
              <a:rPr lang="lv-LV" dirty="0"/>
              <a:t>Spēkā </a:t>
            </a:r>
            <a:r>
              <a:rPr lang="lv-LV" b="1" dirty="0"/>
              <a:t>Zaļajā</a:t>
            </a:r>
            <a:r>
              <a:rPr lang="lv-LV" b="1" noProof="0" dirty="0"/>
              <a:t> zonā (visās telpās)</a:t>
            </a:r>
            <a:r>
              <a:rPr lang="lv-LV" noProof="0" dirty="0"/>
              <a:t>:</a:t>
            </a:r>
          </a:p>
          <a:p>
            <a:endParaRPr lang="lv-LV" noProof="0" dirty="0"/>
          </a:p>
          <a:p>
            <a:r>
              <a:rPr lang="lv-LV" noProof="0" dirty="0"/>
              <a:t>Tīri drošības apavi </a:t>
            </a:r>
          </a:p>
          <a:p>
            <a:r>
              <a:rPr lang="lv-LV" noProof="0" dirty="0"/>
              <a:t>Tīrs darba apģērbs </a:t>
            </a:r>
          </a:p>
          <a:p>
            <a:r>
              <a:rPr lang="lv-LV" noProof="0" dirty="0"/>
              <a:t>Sakopšana darba dienas beigās </a:t>
            </a:r>
          </a:p>
          <a:p>
            <a:r>
              <a:rPr lang="lv-LV" noProof="0" dirty="0"/>
              <a:t>Aizliegums ēst </a:t>
            </a:r>
            <a:r>
              <a:rPr lang="lv-LV" dirty="0"/>
              <a:t>un</a:t>
            </a:r>
            <a:r>
              <a:rPr lang="lv-LV" noProof="0" dirty="0"/>
              <a:t> dzert </a:t>
            </a:r>
          </a:p>
          <a:p>
            <a:r>
              <a:rPr lang="lv-LV" noProof="0" dirty="0"/>
              <a:t>Aizliegums smēķēt </a:t>
            </a:r>
          </a:p>
          <a:p>
            <a:r>
              <a:rPr lang="lv-LV" noProof="0" dirty="0"/>
              <a:t>Cauruļvadu </a:t>
            </a:r>
            <a:r>
              <a:rPr lang="lv-LV" dirty="0"/>
              <a:t>aizvākošana</a:t>
            </a:r>
            <a:endParaRPr lang="lv-LV" noProof="0" dirty="0"/>
          </a:p>
          <a:p>
            <a:r>
              <a:rPr lang="lv-LV" dirty="0"/>
              <a:t>Nekāda darbarīku vai materiālu ievietošana cauruļvados </a:t>
            </a:r>
          </a:p>
          <a:p>
            <a:pPr marL="0" indent="0">
              <a:buNone/>
            </a:pPr>
            <a:endParaRPr lang="lv-LV" noProof="0" dirty="0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EE8252B4-BF59-AD79-5989-B4B441347F2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lv-LV" noProof="0" dirty="0"/>
              <a:t>Visas </a:t>
            </a:r>
            <a:r>
              <a:rPr lang="lv-LV" dirty="0"/>
              <a:t>telpas</a:t>
            </a:r>
            <a:endParaRPr lang="lv-LV" noProof="0" dirty="0"/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CF932A15-0700-45C9-D425-5A24DA96B07A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lv-LV" noProof="0" dirty="0"/>
              <a:t>Attiecas uz visiem un vienmēr</a:t>
            </a:r>
          </a:p>
        </p:txBody>
      </p:sp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id="{29B08B9F-967C-20DC-1CBA-90A528AD5D11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>
            <a:normAutofit fontScale="92500"/>
          </a:bodyPr>
          <a:lstStyle/>
          <a:p>
            <a:r>
              <a:rPr lang="lv-LV" noProof="0" dirty="0"/>
              <a:t>Par piesārņojumu nekavējoties jāziņo darbu uzraugam</a:t>
            </a:r>
          </a:p>
        </p:txBody>
      </p:sp>
      <p:sp>
        <p:nvSpPr>
          <p:cNvPr id="7" name="Tijdelijke aanduiding voor tekst 6">
            <a:extLst>
              <a:ext uri="{FF2B5EF4-FFF2-40B4-BE49-F238E27FC236}">
                <a16:creationId xmlns:a16="http://schemas.microsoft.com/office/drawing/2014/main" id="{76DCA54E-DA3B-36B0-15D3-EB8DE68B0B57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lv-LV" dirty="0"/>
              <a:t>T</a:t>
            </a:r>
            <a:r>
              <a:rPr lang="lv-LV" noProof="0" dirty="0"/>
              <a:t>īrs darba apģērbs</a:t>
            </a:r>
          </a:p>
        </p:txBody>
      </p:sp>
      <p:sp>
        <p:nvSpPr>
          <p:cNvPr id="8" name="Tijdelijke aanduiding voor tekst 7">
            <a:extLst>
              <a:ext uri="{FF2B5EF4-FFF2-40B4-BE49-F238E27FC236}">
                <a16:creationId xmlns:a16="http://schemas.microsoft.com/office/drawing/2014/main" id="{38751E32-FA65-4761-7A8F-0FAA708E27B6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10634133" y="2253056"/>
            <a:ext cx="986655" cy="346477"/>
          </a:xfrm>
        </p:spPr>
        <p:txBody>
          <a:bodyPr/>
          <a:lstStyle/>
          <a:p>
            <a:r>
              <a:rPr lang="lv-LV" dirty="0"/>
              <a:t>Cauruļvadu daļu</a:t>
            </a:r>
            <a:r>
              <a:rPr lang="lv-LV" noProof="0" dirty="0"/>
              <a:t> aizvākošana</a:t>
            </a:r>
          </a:p>
        </p:txBody>
      </p:sp>
      <p:sp>
        <p:nvSpPr>
          <p:cNvPr id="9" name="Tijdelijke aanduiding voor tekst 8">
            <a:extLst>
              <a:ext uri="{FF2B5EF4-FFF2-40B4-BE49-F238E27FC236}">
                <a16:creationId xmlns:a16="http://schemas.microsoft.com/office/drawing/2014/main" id="{0C9047E5-9C46-8973-786A-F09481C4B7B0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r>
              <a:rPr lang="lv-LV" noProof="0" dirty="0"/>
              <a:t>Tīri drošības apavi</a:t>
            </a:r>
          </a:p>
        </p:txBody>
      </p:sp>
      <p:sp>
        <p:nvSpPr>
          <p:cNvPr id="10" name="Tijdelijke aanduiding voor tekst 9">
            <a:extLst>
              <a:ext uri="{FF2B5EF4-FFF2-40B4-BE49-F238E27FC236}">
                <a16:creationId xmlns:a16="http://schemas.microsoft.com/office/drawing/2014/main" id="{0DA52512-A081-6190-17E3-9CDF4CA51AB3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/>
        <p:txBody>
          <a:bodyPr/>
          <a:lstStyle/>
          <a:p>
            <a:r>
              <a:rPr lang="lv-LV" noProof="0" dirty="0"/>
              <a:t>Sakopšana darba dienas beigās</a:t>
            </a:r>
          </a:p>
        </p:txBody>
      </p:sp>
      <p:sp>
        <p:nvSpPr>
          <p:cNvPr id="11" name="Tijdelijke aanduiding voor tekst 10">
            <a:extLst>
              <a:ext uri="{FF2B5EF4-FFF2-40B4-BE49-F238E27FC236}">
                <a16:creationId xmlns:a16="http://schemas.microsoft.com/office/drawing/2014/main" id="{1FD48270-BD91-8EC2-C7E7-F028E286D7A4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/>
        <p:txBody>
          <a:bodyPr/>
          <a:lstStyle/>
          <a:p>
            <a:r>
              <a:rPr lang="lv-LV" noProof="0" dirty="0"/>
              <a:t>Aizliegts smēķēt</a:t>
            </a:r>
          </a:p>
        </p:txBody>
      </p:sp>
      <p:sp>
        <p:nvSpPr>
          <p:cNvPr id="12" name="Tijdelijke aanduiding voor tekst 11">
            <a:extLst>
              <a:ext uri="{FF2B5EF4-FFF2-40B4-BE49-F238E27FC236}">
                <a16:creationId xmlns:a16="http://schemas.microsoft.com/office/drawing/2014/main" id="{67CD1616-A752-F4A3-A9BA-C9DB251C90BF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/>
        <p:txBody>
          <a:bodyPr/>
          <a:lstStyle/>
          <a:p>
            <a:r>
              <a:rPr lang="lv-LV" noProof="0" dirty="0"/>
              <a:t>Aizliegts ēst un dzert</a:t>
            </a:r>
          </a:p>
        </p:txBody>
      </p:sp>
      <p:sp>
        <p:nvSpPr>
          <p:cNvPr id="16" name="Teksta vietturis 15">
            <a:extLst>
              <a:ext uri="{FF2B5EF4-FFF2-40B4-BE49-F238E27FC236}">
                <a16:creationId xmlns:a16="http://schemas.microsoft.com/office/drawing/2014/main" id="{586CAA7E-31CC-E64E-13FE-1558A7174475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/>
        <p:txBody>
          <a:bodyPr/>
          <a:lstStyle/>
          <a:p>
            <a:r>
              <a:rPr lang="lv-LV" dirty="0"/>
              <a:t>Neievietot nekādus priekšmetus cauruļvados</a:t>
            </a:r>
          </a:p>
        </p:txBody>
      </p:sp>
      <p:pic>
        <p:nvPicPr>
          <p:cNvPr id="13" name="2026-07-22_022_LAT">
            <a:hlinkClick r:id="" action="ppaction://media"/>
            <a:extLst>
              <a:ext uri="{FF2B5EF4-FFF2-40B4-BE49-F238E27FC236}">
                <a16:creationId xmlns:a16="http://schemas.microsoft.com/office/drawing/2014/main" id="{7E62D49C-3513-0B6B-E2AC-B001C80CC63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175" y="4763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32499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300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jdelijke aanduiding voor tekst 13">
            <a:extLst>
              <a:ext uri="{FF2B5EF4-FFF2-40B4-BE49-F238E27FC236}">
                <a16:creationId xmlns:a16="http://schemas.microsoft.com/office/drawing/2014/main" id="{4C0703D9-F60C-6E4E-694E-8A33B91B5E0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lv-LV" noProof="0" dirty="0"/>
              <a:t>Sarkanā zona</a:t>
            </a:r>
          </a:p>
          <a:p>
            <a:endParaRPr lang="lv-LV" noProof="0" dirty="0"/>
          </a:p>
        </p:txBody>
      </p:sp>
      <p:sp>
        <p:nvSpPr>
          <p:cNvPr id="15" name="Tijdelijke aanduiding voor tekst 14">
            <a:extLst>
              <a:ext uri="{FF2B5EF4-FFF2-40B4-BE49-F238E27FC236}">
                <a16:creationId xmlns:a16="http://schemas.microsoft.com/office/drawing/2014/main" id="{CC5DC125-1BFD-9B76-E3BE-FB5796F44F0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pPr marL="0" indent="0">
              <a:buNone/>
            </a:pPr>
            <a:r>
              <a:rPr lang="lv-LV" noProof="0" dirty="0"/>
              <a:t>Spēkā </a:t>
            </a:r>
            <a:r>
              <a:rPr lang="lv-LV" b="1" noProof="0" dirty="0"/>
              <a:t>Sarkanajā zonā (ūdeni nesoša telpa ar atklātām iekārtu vai cauruļvadu daļām)</a:t>
            </a:r>
            <a:r>
              <a:rPr lang="lv-LV" noProof="0" dirty="0"/>
              <a:t>:</a:t>
            </a:r>
          </a:p>
          <a:p>
            <a:endParaRPr lang="lv-LV" noProof="0" dirty="0"/>
          </a:p>
          <a:p>
            <a:r>
              <a:rPr lang="lv-LV" noProof="0" dirty="0"/>
              <a:t>Tīrs darba apģērbs</a:t>
            </a:r>
          </a:p>
          <a:p>
            <a:r>
              <a:rPr lang="lv-LV" noProof="0" dirty="0"/>
              <a:t>Sakopšana darba dienas beigās </a:t>
            </a:r>
          </a:p>
          <a:p>
            <a:r>
              <a:rPr lang="lv-LV" noProof="0" dirty="0"/>
              <a:t>Aizliegts ēst un dzert </a:t>
            </a:r>
          </a:p>
          <a:p>
            <a:r>
              <a:rPr lang="lv-LV" noProof="0" dirty="0"/>
              <a:t>Aizliegts smēķēt</a:t>
            </a:r>
          </a:p>
          <a:p>
            <a:r>
              <a:rPr lang="lv-LV" noProof="0" dirty="0"/>
              <a:t>Nekādi priekšmeti, kas var izkrist no apģērba </a:t>
            </a:r>
          </a:p>
          <a:p>
            <a:r>
              <a:rPr lang="lv-LV" dirty="0"/>
              <a:t>Cauruļvadu aizvākošana</a:t>
            </a:r>
            <a:r>
              <a:rPr lang="lv-LV" noProof="0" dirty="0"/>
              <a:t> </a:t>
            </a:r>
          </a:p>
          <a:p>
            <a:r>
              <a:rPr lang="lv-LV" noProof="0" dirty="0"/>
              <a:t>Aizliegts urbt, slīpēt </a:t>
            </a:r>
            <a:r>
              <a:rPr lang="lv-LV" dirty="0"/>
              <a:t>un</a:t>
            </a:r>
            <a:r>
              <a:rPr lang="lv-LV" noProof="0" dirty="0"/>
              <a:t> zāģēt </a:t>
            </a:r>
          </a:p>
          <a:p>
            <a:r>
              <a:rPr lang="lv-LV" dirty="0"/>
              <a:t>Nekāda darbarīku vai materiālu ievietošana cauruļvados </a:t>
            </a:r>
          </a:p>
          <a:p>
            <a:pPr marL="0" indent="0">
              <a:buNone/>
            </a:pPr>
            <a:endParaRPr lang="lv-LV" noProof="0" dirty="0"/>
          </a:p>
        </p:txBody>
      </p:sp>
      <p:sp>
        <p:nvSpPr>
          <p:cNvPr id="16" name="Tijdelijke aanduiding voor tekst 15">
            <a:extLst>
              <a:ext uri="{FF2B5EF4-FFF2-40B4-BE49-F238E27FC236}">
                <a16:creationId xmlns:a16="http://schemas.microsoft.com/office/drawing/2014/main" id="{347A4C0D-434D-6FCA-7657-43047086CC1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>
            <a:normAutofit/>
          </a:bodyPr>
          <a:lstStyle/>
          <a:p>
            <a:r>
              <a:rPr lang="lv-LV" noProof="0" dirty="0"/>
              <a:t>Ūdeni nesoša telpa</a:t>
            </a:r>
          </a:p>
        </p:txBody>
      </p:sp>
      <p:sp>
        <p:nvSpPr>
          <p:cNvPr id="17" name="Tijdelijke aanduiding voor tekst 16">
            <a:extLst>
              <a:ext uri="{FF2B5EF4-FFF2-40B4-BE49-F238E27FC236}">
                <a16:creationId xmlns:a16="http://schemas.microsoft.com/office/drawing/2014/main" id="{566539F3-4F4D-D3FB-D601-6FE818BA32C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lv-LV" noProof="0" dirty="0"/>
              <a:t>Attiecas uz visiem un vienmēr</a:t>
            </a:r>
          </a:p>
        </p:txBody>
      </p:sp>
      <p:sp>
        <p:nvSpPr>
          <p:cNvPr id="18" name="Tijdelijke aanduiding voor tekst 17">
            <a:extLst>
              <a:ext uri="{FF2B5EF4-FFF2-40B4-BE49-F238E27FC236}">
                <a16:creationId xmlns:a16="http://schemas.microsoft.com/office/drawing/2014/main" id="{C0572D24-8F85-A53A-952A-6CC8B0F57FC6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>
            <a:normAutofit fontScale="92500"/>
          </a:bodyPr>
          <a:lstStyle/>
          <a:p>
            <a:r>
              <a:rPr lang="lv-LV" noProof="0" dirty="0"/>
              <a:t>Par piesārņojumu nekavējoties jāziņo darbu uzraugam</a:t>
            </a:r>
          </a:p>
        </p:txBody>
      </p:sp>
      <p:sp>
        <p:nvSpPr>
          <p:cNvPr id="19" name="Tijdelijke aanduiding voor tekst 18">
            <a:extLst>
              <a:ext uri="{FF2B5EF4-FFF2-40B4-BE49-F238E27FC236}">
                <a16:creationId xmlns:a16="http://schemas.microsoft.com/office/drawing/2014/main" id="{05BB1F0D-2483-EAB7-449C-1DF894CB2A4E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lv-LV" dirty="0"/>
              <a:t>T</a:t>
            </a:r>
            <a:r>
              <a:rPr lang="lv-LV" noProof="0" dirty="0"/>
              <a:t>īrs darba apģērbs</a:t>
            </a:r>
          </a:p>
        </p:txBody>
      </p:sp>
      <p:sp>
        <p:nvSpPr>
          <p:cNvPr id="20" name="Tijdelijke aanduiding voor tekst 19">
            <a:extLst>
              <a:ext uri="{FF2B5EF4-FFF2-40B4-BE49-F238E27FC236}">
                <a16:creationId xmlns:a16="http://schemas.microsoft.com/office/drawing/2014/main" id="{208AE4C7-AF3E-2419-9CE7-795D3DC0928A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10641910" y="2253056"/>
            <a:ext cx="955106" cy="346477"/>
          </a:xfrm>
        </p:spPr>
        <p:txBody>
          <a:bodyPr/>
          <a:lstStyle/>
          <a:p>
            <a:r>
              <a:rPr lang="lv-LV" dirty="0"/>
              <a:t>Cauruļvadu daļu aizvākošana</a:t>
            </a:r>
          </a:p>
          <a:p>
            <a:endParaRPr lang="lv-LV" noProof="0" dirty="0"/>
          </a:p>
        </p:txBody>
      </p:sp>
      <p:sp>
        <p:nvSpPr>
          <p:cNvPr id="21" name="Tijdelijke aanduiding voor tekst 20">
            <a:extLst>
              <a:ext uri="{FF2B5EF4-FFF2-40B4-BE49-F238E27FC236}">
                <a16:creationId xmlns:a16="http://schemas.microsoft.com/office/drawing/2014/main" id="{50540A02-3B80-C6BE-1284-8B0C8CF80163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r>
              <a:rPr lang="lv-LV" dirty="0"/>
              <a:t>T</a:t>
            </a:r>
            <a:r>
              <a:rPr lang="lv-LV" noProof="0" dirty="0"/>
              <a:t>īri drošības apavi</a:t>
            </a:r>
          </a:p>
        </p:txBody>
      </p:sp>
      <p:sp>
        <p:nvSpPr>
          <p:cNvPr id="22" name="Tijdelijke aanduiding voor tekst 21">
            <a:extLst>
              <a:ext uri="{FF2B5EF4-FFF2-40B4-BE49-F238E27FC236}">
                <a16:creationId xmlns:a16="http://schemas.microsoft.com/office/drawing/2014/main" id="{1474F6F2-587E-1F72-C326-3ED504BA1B3F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/>
        <p:txBody>
          <a:bodyPr/>
          <a:lstStyle/>
          <a:p>
            <a:r>
              <a:rPr lang="lv-LV" noProof="0" dirty="0"/>
              <a:t>Sakopšana darba dienas beigās</a:t>
            </a:r>
          </a:p>
        </p:txBody>
      </p:sp>
      <p:sp>
        <p:nvSpPr>
          <p:cNvPr id="23" name="Tijdelijke aanduiding voor tekst 22">
            <a:extLst>
              <a:ext uri="{FF2B5EF4-FFF2-40B4-BE49-F238E27FC236}">
                <a16:creationId xmlns:a16="http://schemas.microsoft.com/office/drawing/2014/main" id="{9331ABD0-09F4-9F15-09C2-7A24D17BE994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/>
        <p:txBody>
          <a:bodyPr/>
          <a:lstStyle/>
          <a:p>
            <a:r>
              <a:rPr lang="lv-LV" dirty="0"/>
              <a:t>Aizliegts ēst un dzert</a:t>
            </a:r>
          </a:p>
          <a:p>
            <a:endParaRPr lang="lv-LV" noProof="0" dirty="0"/>
          </a:p>
        </p:txBody>
      </p:sp>
      <p:sp>
        <p:nvSpPr>
          <p:cNvPr id="24" name="Tijdelijke aanduiding voor tekst 23">
            <a:extLst>
              <a:ext uri="{FF2B5EF4-FFF2-40B4-BE49-F238E27FC236}">
                <a16:creationId xmlns:a16="http://schemas.microsoft.com/office/drawing/2014/main" id="{FEC60F3D-14B7-D028-0041-360AF2C9E04C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/>
        <p:txBody>
          <a:bodyPr/>
          <a:lstStyle/>
          <a:p>
            <a:r>
              <a:rPr lang="lv-LV" dirty="0"/>
              <a:t>Aizliegts </a:t>
            </a:r>
            <a:r>
              <a:rPr lang="lv-LV" noProof="0" dirty="0"/>
              <a:t>urbt, slīpēt un zāģēt</a:t>
            </a:r>
          </a:p>
        </p:txBody>
      </p:sp>
      <p:sp>
        <p:nvSpPr>
          <p:cNvPr id="25" name="Tijdelijke aanduiding voor tekst 24">
            <a:extLst>
              <a:ext uri="{FF2B5EF4-FFF2-40B4-BE49-F238E27FC236}">
                <a16:creationId xmlns:a16="http://schemas.microsoft.com/office/drawing/2014/main" id="{0D239C3D-D9FA-A5FC-9F0F-0860D6E51E8C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/>
        <p:txBody>
          <a:bodyPr/>
          <a:lstStyle/>
          <a:p>
            <a:r>
              <a:rPr lang="lv-LV" dirty="0"/>
              <a:t>Aizliegts </a:t>
            </a:r>
            <a:r>
              <a:rPr lang="lv-LV" noProof="0" dirty="0"/>
              <a:t>smēķēt</a:t>
            </a:r>
          </a:p>
        </p:txBody>
      </p:sp>
      <p:sp>
        <p:nvSpPr>
          <p:cNvPr id="26" name="Tijdelijke aanduiding voor tekst 25">
            <a:extLst>
              <a:ext uri="{FF2B5EF4-FFF2-40B4-BE49-F238E27FC236}">
                <a16:creationId xmlns:a16="http://schemas.microsoft.com/office/drawing/2014/main" id="{2F6AE1C0-4CE2-543E-1E3A-FD8593F0751F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/>
        <p:txBody>
          <a:bodyPr/>
          <a:lstStyle/>
          <a:p>
            <a:r>
              <a:rPr lang="lv-LV" dirty="0"/>
              <a:t>Neievietot nekādus priekšmetus cauruļvados</a:t>
            </a:r>
          </a:p>
          <a:p>
            <a:endParaRPr lang="lv-LV" noProof="0" dirty="0"/>
          </a:p>
        </p:txBody>
      </p:sp>
      <p:pic>
        <p:nvPicPr>
          <p:cNvPr id="3" name="2026-07-22_023_LAT">
            <a:hlinkClick r:id="" action="ppaction://media"/>
            <a:extLst>
              <a:ext uri="{FF2B5EF4-FFF2-40B4-BE49-F238E27FC236}">
                <a16:creationId xmlns:a16="http://schemas.microsoft.com/office/drawing/2014/main" id="{A63E9E04-471C-5C57-EAA6-DBEBACFD508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175" y="3175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92332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82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jdelijke aanduiding voor tekst 19">
            <a:extLst>
              <a:ext uri="{FF2B5EF4-FFF2-40B4-BE49-F238E27FC236}">
                <a16:creationId xmlns:a16="http://schemas.microsoft.com/office/drawing/2014/main" id="{80B4B457-4527-1086-E901-616979C2556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lv-LV" noProof="0" dirty="0"/>
              <a:t>Violetā zona</a:t>
            </a:r>
          </a:p>
          <a:p>
            <a:endParaRPr lang="lv-LV" noProof="0" dirty="0"/>
          </a:p>
        </p:txBody>
      </p:sp>
      <p:sp>
        <p:nvSpPr>
          <p:cNvPr id="21" name="Tijdelijke aanduiding voor tekst 20">
            <a:extLst>
              <a:ext uri="{FF2B5EF4-FFF2-40B4-BE49-F238E27FC236}">
                <a16:creationId xmlns:a16="http://schemas.microsoft.com/office/drawing/2014/main" id="{23981815-AFAD-0482-2E67-BF5456CBAA6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lv-LV" noProof="0" dirty="0"/>
              <a:t>Ja </a:t>
            </a:r>
            <a:r>
              <a:rPr lang="lv-LV" dirty="0"/>
              <a:t>tiek veikti </a:t>
            </a:r>
            <a:r>
              <a:rPr lang="lv-LV" noProof="0" dirty="0"/>
              <a:t>darbi šajās iekārtās un tiek izveidots “atvērtais savienojums”, </a:t>
            </a:r>
            <a:r>
              <a:rPr lang="lv-LV" b="1" noProof="0" dirty="0"/>
              <a:t>telpa ap šo atvērto savienojumu ir lokāli un uz laiku jāiekārto kā Violetā zona</a:t>
            </a:r>
            <a:r>
              <a:rPr lang="lv-LV" noProof="0" dirty="0"/>
              <a:t>.</a:t>
            </a:r>
          </a:p>
          <a:p>
            <a:pPr marL="0" indent="0">
              <a:buNone/>
            </a:pPr>
            <a:r>
              <a:rPr lang="lv-LV" noProof="0" dirty="0"/>
              <a:t>Uz violetās krāsas informācijas zīmēm būs uzskaitīti šādi noteikumi: </a:t>
            </a:r>
            <a:br>
              <a:rPr lang="lv-LV" noProof="0" dirty="0"/>
            </a:br>
            <a:r>
              <a:rPr lang="lv-LV" noProof="0" dirty="0"/>
              <a:t> </a:t>
            </a:r>
          </a:p>
          <a:p>
            <a:r>
              <a:rPr lang="lv-LV" noProof="0" dirty="0"/>
              <a:t>Dezinficēti </a:t>
            </a:r>
            <a:r>
              <a:rPr lang="lv-LV" dirty="0"/>
              <a:t>zābaki</a:t>
            </a:r>
            <a:r>
              <a:rPr lang="lv-LV" noProof="0" dirty="0"/>
              <a:t> </a:t>
            </a:r>
          </a:p>
          <a:p>
            <a:r>
              <a:rPr lang="lv-LV" noProof="0" dirty="0"/>
              <a:t>Dezinficēti cimdi </a:t>
            </a:r>
          </a:p>
          <a:p>
            <a:r>
              <a:rPr lang="lv-LV" noProof="0" dirty="0"/>
              <a:t>Aizliegts ēst </a:t>
            </a:r>
            <a:r>
              <a:rPr lang="lv-LV" dirty="0"/>
              <a:t>un</a:t>
            </a:r>
            <a:r>
              <a:rPr lang="lv-LV" noProof="0" dirty="0"/>
              <a:t> dzert </a:t>
            </a:r>
          </a:p>
          <a:p>
            <a:r>
              <a:rPr lang="lv-LV" noProof="0" dirty="0"/>
              <a:t>Dezinficēt, izmantojot kontrolētu pārskābes šķīdumu </a:t>
            </a:r>
          </a:p>
          <a:p>
            <a:r>
              <a:rPr lang="lv-LV" noProof="0" dirty="0"/>
              <a:t>Ūdeni atgrūdošs vai ūdens necaurlaidīgs, tīrs kombinezons ar kapuci</a:t>
            </a:r>
          </a:p>
          <a:p>
            <a:r>
              <a:rPr lang="lv-LV" noProof="0" dirty="0"/>
              <a:t>Nekādi priekšmeti, kas var izkrist no apģērba</a:t>
            </a:r>
          </a:p>
          <a:p>
            <a:endParaRPr lang="lv-LV" noProof="0" dirty="0"/>
          </a:p>
          <a:p>
            <a:pPr marL="0" indent="0">
              <a:buNone/>
            </a:pPr>
            <a:r>
              <a:rPr lang="lv-LV" noProof="0" dirty="0"/>
              <a:t>Ņemot vērā, ka violetajā zonā atrodas atklātas cauruļvadu daļas, kurās nedrīkst iekļūt putekļi, apkārt violetajai zonai vienmēr </a:t>
            </a:r>
            <a:r>
              <a:rPr lang="lv-LV" dirty="0"/>
              <a:t>ir</a:t>
            </a:r>
            <a:r>
              <a:rPr lang="lv-LV" noProof="0" dirty="0"/>
              <a:t> sarkanā zona. Līdz ar to tur ir aizliegts urbt, slīpēt vai zāģēt.  </a:t>
            </a:r>
          </a:p>
        </p:txBody>
      </p:sp>
      <p:sp>
        <p:nvSpPr>
          <p:cNvPr id="22" name="Tijdelijke aanduiding voor tekst 21">
            <a:extLst>
              <a:ext uri="{FF2B5EF4-FFF2-40B4-BE49-F238E27FC236}">
                <a16:creationId xmlns:a16="http://schemas.microsoft.com/office/drawing/2014/main" id="{533E20D8-D63B-A463-935C-7CF10136E47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>
            <a:normAutofit fontScale="92500" lnSpcReduction="20000"/>
          </a:bodyPr>
          <a:lstStyle/>
          <a:p>
            <a:r>
              <a:rPr lang="lv-LV" noProof="0" dirty="0"/>
              <a:t>Higiēniskā zona darbu veikšanai</a:t>
            </a:r>
          </a:p>
        </p:txBody>
      </p:sp>
      <p:sp>
        <p:nvSpPr>
          <p:cNvPr id="23" name="Tijdelijke aanduiding voor tekst 22">
            <a:extLst>
              <a:ext uri="{FF2B5EF4-FFF2-40B4-BE49-F238E27FC236}">
                <a16:creationId xmlns:a16="http://schemas.microsoft.com/office/drawing/2014/main" id="{6330D0D7-64B1-E69D-1932-5D4CC38B62B9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lv-LV" noProof="0" dirty="0"/>
              <a:t>Attiecas uz visiem un vienmēr</a:t>
            </a:r>
          </a:p>
        </p:txBody>
      </p:sp>
      <p:sp>
        <p:nvSpPr>
          <p:cNvPr id="24" name="Tijdelijke aanduiding voor tekst 23">
            <a:extLst>
              <a:ext uri="{FF2B5EF4-FFF2-40B4-BE49-F238E27FC236}">
                <a16:creationId xmlns:a16="http://schemas.microsoft.com/office/drawing/2014/main" id="{A573CD26-B6C3-0A28-16C1-86FD3EC073AD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>
            <a:normAutofit fontScale="92500"/>
          </a:bodyPr>
          <a:lstStyle/>
          <a:p>
            <a:r>
              <a:rPr lang="lv-LV" noProof="0" dirty="0"/>
              <a:t>Par piesārņojumu </a:t>
            </a:r>
            <a:r>
              <a:rPr lang="lv-LV" dirty="0"/>
              <a:t>nekavējoties</a:t>
            </a:r>
            <a:r>
              <a:rPr lang="lv-LV" noProof="0" dirty="0"/>
              <a:t> jāziņo darbu uzraugam</a:t>
            </a:r>
          </a:p>
        </p:txBody>
      </p:sp>
      <p:sp>
        <p:nvSpPr>
          <p:cNvPr id="25" name="Tijdelijke aanduiding voor tekst 24">
            <a:extLst>
              <a:ext uri="{FF2B5EF4-FFF2-40B4-BE49-F238E27FC236}">
                <a16:creationId xmlns:a16="http://schemas.microsoft.com/office/drawing/2014/main" id="{11818ED0-8760-164F-6194-6242813BF59A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/>
        <p:txBody>
          <a:bodyPr/>
          <a:lstStyle/>
          <a:p>
            <a:r>
              <a:rPr lang="lv-LV" noProof="0" dirty="0"/>
              <a:t>Aizliegts ēst un dzert</a:t>
            </a:r>
          </a:p>
        </p:txBody>
      </p:sp>
      <p:sp>
        <p:nvSpPr>
          <p:cNvPr id="26" name="Tijdelijke aanduiding voor tekst 25">
            <a:extLst>
              <a:ext uri="{FF2B5EF4-FFF2-40B4-BE49-F238E27FC236}">
                <a16:creationId xmlns:a16="http://schemas.microsoft.com/office/drawing/2014/main" id="{72A47B78-C65D-CCDD-6532-185E0EB55483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8225141" y="2253056"/>
            <a:ext cx="926617" cy="346477"/>
          </a:xfrm>
        </p:spPr>
        <p:txBody>
          <a:bodyPr/>
          <a:lstStyle/>
          <a:p>
            <a:r>
              <a:rPr lang="lv-LV" noProof="0" dirty="0"/>
              <a:t>Dezinficēti </a:t>
            </a:r>
            <a:r>
              <a:rPr lang="lv-LV" dirty="0"/>
              <a:t>zābaki</a:t>
            </a:r>
            <a:endParaRPr lang="lv-LV" noProof="0" dirty="0"/>
          </a:p>
        </p:txBody>
      </p:sp>
      <p:sp>
        <p:nvSpPr>
          <p:cNvPr id="27" name="Tijdelijke aanduiding voor tekst 26">
            <a:extLst>
              <a:ext uri="{FF2B5EF4-FFF2-40B4-BE49-F238E27FC236}">
                <a16:creationId xmlns:a16="http://schemas.microsoft.com/office/drawing/2014/main" id="{F8BD2896-4224-5A4A-EA6E-D8D2038B2826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9389532" y="2253056"/>
            <a:ext cx="926617" cy="346477"/>
          </a:xfrm>
        </p:spPr>
        <p:txBody>
          <a:bodyPr/>
          <a:lstStyle/>
          <a:p>
            <a:r>
              <a:rPr lang="lv-LV" noProof="0" dirty="0"/>
              <a:t>Dezinficēti cimd</a:t>
            </a:r>
            <a:r>
              <a:rPr lang="lv-LV" dirty="0"/>
              <a:t>i</a:t>
            </a:r>
            <a:endParaRPr lang="lv-LV" noProof="0" dirty="0"/>
          </a:p>
        </p:txBody>
      </p:sp>
      <p:sp>
        <p:nvSpPr>
          <p:cNvPr id="28" name="Tijdelijke aanduiding voor tekst 27">
            <a:extLst>
              <a:ext uri="{FF2B5EF4-FFF2-40B4-BE49-F238E27FC236}">
                <a16:creationId xmlns:a16="http://schemas.microsoft.com/office/drawing/2014/main" id="{077B927E-6E79-D847-8898-2951AB204BA0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9232083" y="3669908"/>
            <a:ext cx="1200713" cy="403084"/>
          </a:xfrm>
        </p:spPr>
        <p:txBody>
          <a:bodyPr/>
          <a:lstStyle/>
          <a:p>
            <a:r>
              <a:rPr lang="lv-LV" dirty="0"/>
              <a:t>Ūdeni</a:t>
            </a:r>
            <a:r>
              <a:rPr lang="lv-LV" noProof="0" dirty="0"/>
              <a:t> atgrūdošs vai ūdensnecaurlaidīgs, tīrs kombinezons ar kapuci</a:t>
            </a:r>
          </a:p>
        </p:txBody>
      </p:sp>
      <p:sp>
        <p:nvSpPr>
          <p:cNvPr id="29" name="Tijdelijke aanduiding voor tekst 28">
            <a:extLst>
              <a:ext uri="{FF2B5EF4-FFF2-40B4-BE49-F238E27FC236}">
                <a16:creationId xmlns:a16="http://schemas.microsoft.com/office/drawing/2014/main" id="{DF8BD078-DCD0-CD98-7549-2692875E5A49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/>
        <p:txBody>
          <a:bodyPr/>
          <a:lstStyle/>
          <a:p>
            <a:r>
              <a:rPr lang="lv-LV" noProof="0" dirty="0"/>
              <a:t>Dezinficēt ar kontrolētu pārskābes šķīdumu</a:t>
            </a:r>
          </a:p>
        </p:txBody>
      </p:sp>
      <p:sp>
        <p:nvSpPr>
          <p:cNvPr id="30" name="Tijdelijke aanduiding voor tekst 29">
            <a:extLst>
              <a:ext uri="{FF2B5EF4-FFF2-40B4-BE49-F238E27FC236}">
                <a16:creationId xmlns:a16="http://schemas.microsoft.com/office/drawing/2014/main" id="{2711E2CC-D58A-2A45-E497-997F39C194AB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10432796" y="3669908"/>
            <a:ext cx="1078331" cy="403084"/>
          </a:xfrm>
        </p:spPr>
        <p:txBody>
          <a:bodyPr/>
          <a:lstStyle/>
          <a:p>
            <a:r>
              <a:rPr lang="lv-LV" noProof="0" dirty="0"/>
              <a:t>Nekādi priekšmeti, kas var izkrist no apģērba</a:t>
            </a:r>
          </a:p>
        </p:txBody>
      </p:sp>
      <p:pic>
        <p:nvPicPr>
          <p:cNvPr id="3" name="2026-07-22_024_LAT">
            <a:hlinkClick r:id="" action="ppaction://media"/>
            <a:extLst>
              <a:ext uri="{FF2B5EF4-FFF2-40B4-BE49-F238E27FC236}">
                <a16:creationId xmlns:a16="http://schemas.microsoft.com/office/drawing/2014/main" id="{524C1DDC-607B-D991-171A-DE421904847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588" y="3175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67594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261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Tijdelijke aanduiding voor afbeelding 4">
            <a:extLst>
              <a:ext uri="{FF2B5EF4-FFF2-40B4-BE49-F238E27FC236}">
                <a16:creationId xmlns:a16="http://schemas.microsoft.com/office/drawing/2014/main" id="{AA5C7A38-6862-9CD8-9735-53586A334F49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1C4A77DF-7867-AD44-6E6A-D1163A92089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lv-LV" dirty="0"/>
              <a:t>Vēlreiz</a:t>
            </a:r>
            <a:r>
              <a:rPr lang="lv-LV" noProof="0" dirty="0"/>
              <a:t> viss pēc kārtas</a:t>
            </a:r>
          </a:p>
        </p:txBody>
      </p:sp>
    </p:spTree>
    <p:extLst>
      <p:ext uri="{BB962C8B-B14F-4D97-AF65-F5344CB8AC3E}">
        <p14:creationId xmlns:p14="http://schemas.microsoft.com/office/powerpoint/2010/main" val="139452851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DDC107-AD7F-2977-7299-8A4CDD7B8E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9291FBA4-0529-77AF-A13B-E087131E442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lv-LV" noProof="0" dirty="0"/>
              <a:t>Attīrīšanas fāžu iedalījums – zilā, oranžā un sarkanā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1F1A8A0E-45C6-74C2-306D-716403061F3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7"/>
          </p:nvPr>
        </p:nvSpPr>
        <p:spPr/>
        <p:txBody>
          <a:bodyPr/>
          <a:lstStyle/>
          <a:p>
            <a:pPr marL="0" indent="0">
              <a:buNone/>
            </a:pPr>
            <a:endParaRPr lang="lv-LV" noProof="0" dirty="0"/>
          </a:p>
          <a:p>
            <a:pPr marL="0" indent="0">
              <a:buNone/>
            </a:pPr>
            <a:r>
              <a:rPr lang="lv-LV" noProof="0" dirty="0"/>
              <a:t>Attīrīšanas fāzes ir iedalītas 3 kategorijās: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4944A8FC-A7D2-6C90-C1B3-099A9A6A7D4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lv-LV" b="1" noProof="0" dirty="0"/>
              <a:t>Zilā kategorija</a:t>
            </a:r>
          </a:p>
          <a:p>
            <a:r>
              <a:rPr lang="lv-LV" dirty="0"/>
              <a:t>Neapstrādāts ūdens; vēl nav veikta nekāda dezinfekcija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8C87B7BE-B8E7-9084-9820-DAACEC42F84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lv-LV" b="1" noProof="0" dirty="0"/>
              <a:t>Oranžā kategorija</a:t>
            </a:r>
          </a:p>
          <a:p>
            <a:r>
              <a:rPr lang="lv-LV" dirty="0"/>
              <a:t>Ir veikta noteikta dezinfekcija</a:t>
            </a:r>
          </a:p>
        </p:txBody>
      </p:sp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id="{367603D4-5CED-D1A6-F4DB-264365ACAEF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2"/>
          </p:nvPr>
        </p:nvSpPr>
        <p:spPr/>
        <p:txBody>
          <a:bodyPr lIns="91440" tIns="45720" rIns="91440" bIns="45720" anchor="t">
            <a:normAutofit/>
          </a:bodyPr>
          <a:lstStyle/>
          <a:p>
            <a:r>
              <a:rPr lang="lv-LV" b="1" noProof="0" dirty="0"/>
              <a:t>Sarkanā kategorija</a:t>
            </a:r>
          </a:p>
          <a:p>
            <a:r>
              <a:rPr lang="lv-LV" dirty="0">
                <a:latin typeface="Segoe UI"/>
                <a:cs typeface="Segoe UI"/>
              </a:rPr>
              <a:t>Galvenā dezinfekcija vai arī ūdens jau atbilst dzeramā ūdens kvalitātei</a:t>
            </a:r>
          </a:p>
          <a:p>
            <a:endParaRPr lang="lv-LV" b="1" noProof="0" dirty="0"/>
          </a:p>
        </p:txBody>
      </p:sp>
      <p:pic>
        <p:nvPicPr>
          <p:cNvPr id="7" name="2026-07-22_026_LAT">
            <a:hlinkClick r:id="" action="ppaction://media"/>
            <a:extLst>
              <a:ext uri="{FF2B5EF4-FFF2-40B4-BE49-F238E27FC236}">
                <a16:creationId xmlns:a16="http://schemas.microsoft.com/office/drawing/2014/main" id="{9AABCA78-F5BB-B742-3220-5BAC4B40A9C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588" y="3175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0533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40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3A41AE-82E1-E8F4-7C84-866F3CD0B3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FC45903C-DB8C-ED84-2991-6010CAB1F89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lv-LV" dirty="0"/>
              <a:t>Neapstrādāts ūdens, nav veikta attīrīšana</a:t>
            </a:r>
          </a:p>
          <a:p>
            <a:r>
              <a:rPr lang="lv-LV" dirty="0"/>
              <a:t>Piemēri: ūdenstilpnes, ieplūdes kanāli, neapstrādātā ūdens sieti</a:t>
            </a:r>
          </a:p>
          <a:p>
            <a:r>
              <a:rPr lang="lv-LV" b="1" dirty="0"/>
              <a:t>Nav nepieciešama dezinfekcija </a:t>
            </a:r>
            <a:r>
              <a:rPr lang="lv-LV" dirty="0"/>
              <a:t>pēc darba pabeigšanas</a:t>
            </a:r>
          </a:p>
          <a:p>
            <a:r>
              <a:rPr lang="lv-LV" dirty="0"/>
              <a:t>Netiek ņemti kontroles paraugi</a:t>
            </a:r>
          </a:p>
          <a:p>
            <a:r>
              <a:rPr lang="lv-LV" dirty="0"/>
              <a:t>Iekārtas </a:t>
            </a:r>
            <a:r>
              <a:rPr lang="lv-LV" b="1" dirty="0"/>
              <a:t>ekspluatāciju var atsākt uzreiz</a:t>
            </a:r>
          </a:p>
          <a:p>
            <a:pPr marL="0" indent="0">
              <a:buNone/>
            </a:pPr>
            <a:endParaRPr lang="lv-LV" b="1" noProof="0" dirty="0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C4F1DFA5-CA80-98F2-7A4B-A50587F1189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lv-LV" dirty="0"/>
              <a:t>Veikta noteikta attīrīšana</a:t>
            </a:r>
          </a:p>
          <a:p>
            <a:r>
              <a:rPr lang="lv-LV" dirty="0"/>
              <a:t>Piemēri: koagulācija un </a:t>
            </a:r>
            <a:r>
              <a:rPr lang="lv-LV" dirty="0" err="1"/>
              <a:t>sedimentācija</a:t>
            </a:r>
            <a:endParaRPr lang="lv-LV" dirty="0"/>
          </a:p>
          <a:p>
            <a:r>
              <a:rPr lang="lv-LV" b="1" dirty="0"/>
              <a:t>Dezinfekcija pēc</a:t>
            </a:r>
            <a:r>
              <a:rPr lang="lv-LV" dirty="0"/>
              <a:t> darba pabeigšanas</a:t>
            </a:r>
          </a:p>
          <a:p>
            <a:r>
              <a:rPr lang="lv-LV" b="1" dirty="0"/>
              <a:t>Kontroles </a:t>
            </a:r>
            <a:r>
              <a:rPr lang="lv-LV" dirty="0"/>
              <a:t>paraugu ņemšana </a:t>
            </a:r>
            <a:r>
              <a:rPr lang="lv-LV" b="1" dirty="0"/>
              <a:t>pēc</a:t>
            </a:r>
            <a:r>
              <a:rPr lang="lv-LV" dirty="0"/>
              <a:t> darba pabeigšanas</a:t>
            </a:r>
          </a:p>
          <a:p>
            <a:r>
              <a:rPr lang="lv-LV" dirty="0"/>
              <a:t>Iekārtas </a:t>
            </a:r>
            <a:r>
              <a:rPr lang="lv-LV" b="1" dirty="0"/>
              <a:t>ekspluatāciju var atsākt uzreiz</a:t>
            </a:r>
          </a:p>
          <a:p>
            <a:pPr marL="0" indent="0">
              <a:buNone/>
            </a:pPr>
            <a:endParaRPr lang="lv-LV" b="1" noProof="0" dirty="0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94E65FA5-2A26-B89F-305C-3399CBFAC48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2"/>
          </p:nvPr>
        </p:nvSpPr>
        <p:spPr/>
        <p:txBody>
          <a:bodyPr>
            <a:normAutofit lnSpcReduction="10000"/>
          </a:bodyPr>
          <a:lstStyle/>
          <a:p>
            <a:r>
              <a:rPr lang="lv-LV" dirty="0"/>
              <a:t>Pēdējā attīrīšanas fāze </a:t>
            </a:r>
            <a:r>
              <a:rPr lang="lv-LV" dirty="0">
                <a:latin typeface="Segoe UI"/>
                <a:cs typeface="Segoe UI"/>
              </a:rPr>
              <a:t>vai arī ūdens jau atbilst dzeramā ūdens kvalitātei</a:t>
            </a:r>
            <a:endParaRPr lang="lv-LV" dirty="0"/>
          </a:p>
          <a:p>
            <a:r>
              <a:rPr lang="lv-LV" dirty="0"/>
              <a:t>Piemēri: dzeramā ūdens tvertnes, viss PWN sadales tīkls</a:t>
            </a:r>
          </a:p>
          <a:p>
            <a:r>
              <a:rPr lang="lv-LV" b="1" dirty="0"/>
              <a:t>Dezinfekcija pēc</a:t>
            </a:r>
            <a:r>
              <a:rPr lang="lv-LV" dirty="0"/>
              <a:t> darba pabeigšanas</a:t>
            </a:r>
          </a:p>
          <a:p>
            <a:r>
              <a:rPr lang="lv-LV" b="1" dirty="0"/>
              <a:t>Kontroles </a:t>
            </a:r>
            <a:r>
              <a:rPr lang="lv-LV" dirty="0"/>
              <a:t>paraugu ņemšana </a:t>
            </a:r>
            <a:r>
              <a:rPr lang="lv-LV" b="1" dirty="0"/>
              <a:t>pēc</a:t>
            </a:r>
            <a:r>
              <a:rPr lang="lv-LV" dirty="0"/>
              <a:t> darba pabeigšanas</a:t>
            </a:r>
          </a:p>
          <a:p>
            <a:r>
              <a:rPr lang="lv-LV" dirty="0"/>
              <a:t>Iekārtas </a:t>
            </a:r>
            <a:r>
              <a:rPr lang="lv-LV" b="1" dirty="0"/>
              <a:t>ekspluatāciju var atsākt</a:t>
            </a:r>
            <a:r>
              <a:rPr lang="lv-LV" dirty="0"/>
              <a:t> tikai </a:t>
            </a:r>
            <a:r>
              <a:rPr lang="lv-LV" b="1" dirty="0"/>
              <a:t>pēc ņemto paraugu apstiprināšanas</a:t>
            </a:r>
          </a:p>
          <a:p>
            <a:pPr marL="0" indent="0">
              <a:buNone/>
            </a:pPr>
            <a:endParaRPr lang="lv-LV" b="1" noProof="0" dirty="0"/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000A84F5-45FE-5AE1-3503-8E414963C20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lv-LV" noProof="0" dirty="0"/>
              <a:t>Zilā kategorija</a:t>
            </a:r>
          </a:p>
        </p:txBody>
      </p:sp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id="{01902D17-05FF-9212-2962-E89F32DBA62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lv-LV" noProof="0" dirty="0"/>
              <a:t>Oranžā kategorija</a:t>
            </a:r>
          </a:p>
        </p:txBody>
      </p:sp>
      <p:sp>
        <p:nvSpPr>
          <p:cNvPr id="7" name="Tijdelijke aanduiding voor tekst 6">
            <a:extLst>
              <a:ext uri="{FF2B5EF4-FFF2-40B4-BE49-F238E27FC236}">
                <a16:creationId xmlns:a16="http://schemas.microsoft.com/office/drawing/2014/main" id="{FFDAA5D2-3AFF-6AB4-71A5-BB305C3AA39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lv-LV" noProof="0" dirty="0"/>
              <a:t>Sarkanā kategorija</a:t>
            </a:r>
          </a:p>
        </p:txBody>
      </p:sp>
      <p:pic>
        <p:nvPicPr>
          <p:cNvPr id="9" name="2026-07-22_027_LAT">
            <a:hlinkClick r:id="" action="ppaction://media"/>
            <a:extLst>
              <a:ext uri="{FF2B5EF4-FFF2-40B4-BE49-F238E27FC236}">
                <a16:creationId xmlns:a16="http://schemas.microsoft.com/office/drawing/2014/main" id="{7D3B91AD-5EC7-60E7-EB0B-FF23343B6F1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588" y="4763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238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241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5196AC-3198-7F15-CD9E-9437CE7E76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D6509DBA-0C4F-7061-6269-499D75BC0FF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>
            <a:normAutofit fontScale="92500"/>
          </a:bodyPr>
          <a:lstStyle/>
          <a:p>
            <a:r>
              <a:rPr lang="lv-LV" noProof="0" dirty="0"/>
              <a:t>PWN uzņēmumā mēs izmantojam higiēniskās zonas. Jūs tās varat atpazīt pēc zaļajām, sarkanajām vai violetajām zīmēm.</a:t>
            </a: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EF5EA3E2-1DB9-AE89-F064-BECAF468354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34627" y="1967077"/>
            <a:ext cx="2654965" cy="4049621"/>
          </a:xfrm>
          <a:prstGeom prst="rect">
            <a:avLst/>
          </a:prstGeom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0A0A16EF-9382-8BC1-3FDD-0C8E2123127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65319" y="2004217"/>
            <a:ext cx="2661362" cy="4049621"/>
          </a:xfrm>
          <a:prstGeom prst="rect">
            <a:avLst/>
          </a:prstGeom>
        </p:spPr>
      </p:pic>
      <p:pic>
        <p:nvPicPr>
          <p:cNvPr id="11" name="Afbeelding 10">
            <a:extLst>
              <a:ext uri="{FF2B5EF4-FFF2-40B4-BE49-F238E27FC236}">
                <a16:creationId xmlns:a16="http://schemas.microsoft.com/office/drawing/2014/main" id="{C031666C-6758-C825-69B9-B3A96CBDF06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02408" y="1967077"/>
            <a:ext cx="2655176" cy="4049622"/>
          </a:xfrm>
          <a:prstGeom prst="rect">
            <a:avLst/>
          </a:prstGeom>
        </p:spPr>
      </p:pic>
      <p:pic>
        <p:nvPicPr>
          <p:cNvPr id="4" name="2026-07-22_028_LAT">
            <a:hlinkClick r:id="" action="ppaction://media"/>
            <a:extLst>
              <a:ext uri="{FF2B5EF4-FFF2-40B4-BE49-F238E27FC236}">
                <a16:creationId xmlns:a16="http://schemas.microsoft.com/office/drawing/2014/main" id="{2EAB2DF1-64F6-B993-D593-AB2688A1438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3175" y="4763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15371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82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312E88-57A7-2261-C14F-4C57F4FF3F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303B3FDE-8F96-9505-8A2B-1D87E6D7AF0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 lIns="91440" tIns="45720" rIns="91440" bIns="45720" anchor="ctr" anchorCtr="0">
            <a:normAutofit/>
          </a:bodyPr>
          <a:lstStyle/>
          <a:p>
            <a:pPr algn="ctr"/>
            <a:r>
              <a:rPr lang="lv-LV" sz="4800" b="1" noProof="0" dirty="0">
                <a:latin typeface="Segoe UI"/>
                <a:cs typeface="Segoe UI"/>
              </a:rPr>
              <a:t>Strādājiet, ievērojot tīrību un higiēnu darbā, lai novērstu nevajadzīgus kavējumus darba izpildē.</a:t>
            </a:r>
          </a:p>
          <a:p>
            <a:pPr algn="ctr"/>
            <a:endParaRPr lang="lv-LV" sz="4000" b="1" noProof="0" dirty="0"/>
          </a:p>
          <a:p>
            <a:pPr algn="ctr"/>
            <a:r>
              <a:rPr lang="lv-LV" sz="3600" noProof="0" dirty="0">
                <a:latin typeface="Segoe UI"/>
                <a:cs typeface="Segoe UI"/>
              </a:rPr>
              <a:t>Negatīvs kontroles rezultāts </a:t>
            </a:r>
            <a:r>
              <a:rPr lang="lv-LV" sz="3600" dirty="0">
                <a:latin typeface="Segoe UI"/>
                <a:cs typeface="Segoe UI"/>
              </a:rPr>
              <a:t>rada</a:t>
            </a:r>
            <a:r>
              <a:rPr lang="lv-LV" sz="3600" noProof="0" dirty="0">
                <a:latin typeface="Segoe UI"/>
                <a:cs typeface="Segoe UI"/>
              </a:rPr>
              <a:t> kavējumu darbā</a:t>
            </a:r>
          </a:p>
        </p:txBody>
      </p:sp>
      <p:pic>
        <p:nvPicPr>
          <p:cNvPr id="4" name="2026-07-22_029_LAT">
            <a:hlinkClick r:id="" action="ppaction://media"/>
            <a:extLst>
              <a:ext uri="{FF2B5EF4-FFF2-40B4-BE49-F238E27FC236}">
                <a16:creationId xmlns:a16="http://schemas.microsoft.com/office/drawing/2014/main" id="{AB861ED3-A75F-7A7E-C9FF-55F7612E7CB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175" y="3175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42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1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00DE01-29D7-E5DF-3AAA-FBF7869C7F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FD7CCFF5-AD28-CB0F-3356-B957A450FA4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lv-LV" noProof="0" dirty="0"/>
              <a:t>Kāpēc nepieciešams šis kurss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14FC897E-19AA-9C3B-9BF6-C6899944408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lv-LV" b="1" noProof="0" dirty="0"/>
              <a:t>Tīrs dzeramais ūdens </a:t>
            </a:r>
            <a:r>
              <a:rPr lang="lv-LV" noProof="0" dirty="0"/>
              <a:t>ir </a:t>
            </a:r>
            <a:r>
              <a:rPr lang="lv-LV" b="1" noProof="0" dirty="0"/>
              <a:t>dzīvībai svarīgs</a:t>
            </a:r>
            <a:r>
              <a:rPr lang="lv-LV" noProof="0" dirty="0"/>
              <a:t>.</a:t>
            </a:r>
            <a:endParaRPr lang="lv-LV" b="1" noProof="0" dirty="0"/>
          </a:p>
          <a:p>
            <a:pPr marL="0" indent="0">
              <a:buNone/>
            </a:pPr>
            <a:endParaRPr lang="lv-LV" noProof="0" dirty="0"/>
          </a:p>
          <a:p>
            <a:r>
              <a:rPr lang="lv-LV" noProof="0" dirty="0"/>
              <a:t>Vairāk nekā 825 000 </a:t>
            </a:r>
            <a:r>
              <a:rPr lang="lv-LV" noProof="0" dirty="0" err="1"/>
              <a:t>pieslēgumu</a:t>
            </a:r>
            <a:r>
              <a:rPr lang="lv-LV" noProof="0" dirty="0"/>
              <a:t> (mājsaimniecības un uzņēmumi) izmanto </a:t>
            </a:r>
            <a:r>
              <a:rPr lang="lv-LV" b="1" noProof="0" dirty="0"/>
              <a:t>PWN ūdeni katru dienu</a:t>
            </a:r>
            <a:r>
              <a:rPr lang="lv-LV" noProof="0" dirty="0"/>
              <a:t>.</a:t>
            </a:r>
          </a:p>
          <a:p>
            <a:pPr marL="0" indent="0">
              <a:buNone/>
            </a:pPr>
            <a:endParaRPr lang="lv-LV" noProof="0" dirty="0"/>
          </a:p>
          <a:p>
            <a:r>
              <a:rPr lang="lv-LV" dirty="0"/>
              <a:t>Sekas p</a:t>
            </a:r>
            <a:r>
              <a:rPr lang="lv-LV" noProof="0" dirty="0" err="1"/>
              <a:t>iesārņojumam</a:t>
            </a:r>
            <a:r>
              <a:rPr lang="lv-LV" noProof="0" dirty="0"/>
              <a:t> (attīrīšanas) iekārtās skar ļoti daudz cilvēku.</a:t>
            </a:r>
          </a:p>
          <a:p>
            <a:endParaRPr lang="lv-LV" noProof="0" dirty="0"/>
          </a:p>
          <a:p>
            <a:r>
              <a:rPr lang="lv-LV" noProof="0" dirty="0"/>
              <a:t>Higiēnas ievērošana darbā ir </a:t>
            </a:r>
            <a:r>
              <a:rPr lang="lv-LV" b="1" noProof="0" dirty="0"/>
              <a:t>absolūti nepieciešama</a:t>
            </a:r>
            <a:r>
              <a:rPr lang="lv-LV" dirty="0"/>
              <a:t>.</a:t>
            </a:r>
            <a:endParaRPr lang="lv-LV" noProof="0" dirty="0"/>
          </a:p>
        </p:txBody>
      </p:sp>
      <p:pic>
        <p:nvPicPr>
          <p:cNvPr id="6" name="Tijdelijke aanduiding voor afbeelding 5">
            <a:extLst>
              <a:ext uri="{FF2B5EF4-FFF2-40B4-BE49-F238E27FC236}">
                <a16:creationId xmlns:a16="http://schemas.microsoft.com/office/drawing/2014/main" id="{9164882C-01DB-E01B-27B5-5BC6026CBEC5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96" b="1996"/>
          <a:stretch>
            <a:fillRect/>
          </a:stretch>
        </p:blipFill>
        <p:spPr>
          <a:prstGeom prst="round2DiagRect">
            <a:avLst>
              <a:gd name="adj1" fmla="val 11751"/>
              <a:gd name="adj2" fmla="val 3248"/>
            </a:avLst>
          </a:prstGeom>
          <a:solidFill>
            <a:srgbClr val="ECF2F5"/>
          </a:solidFill>
        </p:spPr>
      </p:pic>
      <p:pic>
        <p:nvPicPr>
          <p:cNvPr id="7" name="2026-07-22_003_LAT">
            <a:hlinkClick r:id="" action="ppaction://media"/>
            <a:extLst>
              <a:ext uri="{FF2B5EF4-FFF2-40B4-BE49-F238E27FC236}">
                <a16:creationId xmlns:a16="http://schemas.microsoft.com/office/drawing/2014/main" id="{6A0FA661-068A-96CC-5A35-EA301F6935B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175" y="3175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56648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22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621D4306-5BEE-CCEE-9EDE-3E363BE5197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 lIns="91440" tIns="45720" rIns="91440" bIns="45720" anchor="ctr" anchorCtr="0">
            <a:normAutofit/>
          </a:bodyPr>
          <a:lstStyle/>
          <a:p>
            <a:pPr algn="ctr"/>
            <a:r>
              <a:rPr lang="lv-LV" noProof="0" dirty="0">
                <a:solidFill>
                  <a:srgbClr val="FFFFFF"/>
                </a:solidFill>
                <a:latin typeface="Segoe UI"/>
                <a:cs typeface="Segoe UI"/>
              </a:rPr>
              <a:t>Atkārtota noteikumu pārkāpšana var </a:t>
            </a:r>
            <a:r>
              <a:rPr lang="lv-LV" dirty="0">
                <a:solidFill>
                  <a:srgbClr val="FFFFFF"/>
                </a:solidFill>
                <a:latin typeface="Segoe UI"/>
                <a:cs typeface="Segoe UI"/>
              </a:rPr>
              <a:t>novest pie tā, ka jums tiek liegta</a:t>
            </a:r>
            <a:r>
              <a:rPr lang="lv-LV" noProof="0" dirty="0">
                <a:solidFill>
                  <a:srgbClr val="FFFFFF"/>
                </a:solidFill>
                <a:latin typeface="Segoe UI"/>
                <a:cs typeface="Segoe UI"/>
              </a:rPr>
              <a:t> piekļuve darba vietai. </a:t>
            </a:r>
          </a:p>
          <a:p>
            <a:pPr algn="ctr"/>
            <a:endParaRPr lang="lv-LV" noProof="0" dirty="0">
              <a:solidFill>
                <a:srgbClr val="FFFFFF"/>
              </a:solidFill>
              <a:latin typeface="Segoe UI"/>
              <a:cs typeface="Segoe UI"/>
            </a:endParaRPr>
          </a:p>
          <a:p>
            <a:pPr algn="ctr"/>
            <a:r>
              <a:rPr lang="lv-LV" noProof="0" dirty="0"/>
              <a:t>Esam gatavi uzklausīt ieteikumus un ierosinājumus uzlabojumiem. </a:t>
            </a:r>
          </a:p>
          <a:p>
            <a:endParaRPr lang="lv-LV" noProof="0" dirty="0"/>
          </a:p>
        </p:txBody>
      </p:sp>
      <p:pic>
        <p:nvPicPr>
          <p:cNvPr id="4" name="2026-07-22_030_LAT">
            <a:hlinkClick r:id="" action="ppaction://media"/>
            <a:extLst>
              <a:ext uri="{FF2B5EF4-FFF2-40B4-BE49-F238E27FC236}">
                <a16:creationId xmlns:a16="http://schemas.microsoft.com/office/drawing/2014/main" id="{0369D9D8-0ED6-0A05-4720-A4F6FF02E34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588" y="3175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5840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36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1B1589-D7B3-5D4E-27E2-7FD2A6CC60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085A2620-E47B-69F1-A05C-780DD745FBE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6"/>
          </p:nvPr>
        </p:nvSpPr>
        <p:spPr/>
        <p:txBody>
          <a:bodyPr>
            <a:normAutofit/>
          </a:bodyPr>
          <a:lstStyle/>
          <a:p>
            <a:r>
              <a:rPr lang="lv-LV" noProof="0" dirty="0"/>
              <a:t>Kopā mēs rūpējamies par tīrību un drošību</a:t>
            </a:r>
          </a:p>
          <a:p>
            <a:endParaRPr lang="lv-LV" noProof="0" dirty="0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BFB75FFB-9F04-FCF8-F142-1C040E2D93A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lv-LV" noProof="0" dirty="0"/>
              <a:t>Paldies par šim kursam veltīto uzmanību!</a:t>
            </a:r>
          </a:p>
          <a:p>
            <a:r>
              <a:rPr lang="lv-LV" noProof="0" dirty="0"/>
              <a:t>Tagad jums tiks uzdoti 10 jautājumi ar vairākiem atbilžu variantiem. Jums pareizi jāatbild </a:t>
            </a:r>
            <a:r>
              <a:rPr lang="lv-LV" b="1" noProof="0" dirty="0"/>
              <a:t>uz vismaz 7 jautājumiem</a:t>
            </a:r>
            <a:r>
              <a:rPr lang="lv-LV" noProof="0" dirty="0"/>
              <a:t>.</a:t>
            </a:r>
          </a:p>
          <a:p>
            <a:r>
              <a:rPr lang="lv-LV" noProof="0" dirty="0"/>
              <a:t>Veiksmi pārbaudes darbā</a:t>
            </a:r>
            <a:r>
              <a:rPr lang="lv-LV" dirty="0"/>
              <a:t>!</a:t>
            </a:r>
            <a:endParaRPr lang="lv-LV" noProof="0" dirty="0"/>
          </a:p>
          <a:p>
            <a:endParaRPr lang="lv-LV" noProof="0" dirty="0"/>
          </a:p>
          <a:p>
            <a:pPr marL="0" indent="0">
              <a:buNone/>
            </a:pPr>
            <a:r>
              <a:rPr lang="lv-LV" b="1" noProof="0" dirty="0"/>
              <a:t>Priecāsimies jūs redzēt kādā no mūsu ražotnēm.</a:t>
            </a:r>
          </a:p>
          <a:p>
            <a:pPr marL="0" indent="0">
              <a:buNone/>
            </a:pPr>
            <a:endParaRPr lang="lv-LV" noProof="0" dirty="0"/>
          </a:p>
        </p:txBody>
      </p:sp>
      <p:pic>
        <p:nvPicPr>
          <p:cNvPr id="7" name="Tijdelijke aanduiding voor afbeelding 6">
            <a:extLst>
              <a:ext uri="{FF2B5EF4-FFF2-40B4-BE49-F238E27FC236}">
                <a16:creationId xmlns:a16="http://schemas.microsoft.com/office/drawing/2014/main" id="{E0D1061A-0EB9-CF8A-986E-014FAA937C2C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96" b="1996"/>
          <a:stretch>
            <a:fillRect/>
          </a:stretch>
        </p:blipFill>
        <p:spPr>
          <a:prstGeom prst="round2DiagRect">
            <a:avLst>
              <a:gd name="adj1" fmla="val 11751"/>
              <a:gd name="adj2" fmla="val 3248"/>
            </a:avLst>
          </a:prstGeom>
          <a:solidFill>
            <a:srgbClr val="ECF2F5"/>
          </a:solidFill>
        </p:spPr>
      </p:pic>
      <p:pic>
        <p:nvPicPr>
          <p:cNvPr id="6" name="2026-07-22_031_LAT">
            <a:hlinkClick r:id="" action="ppaction://media"/>
            <a:extLst>
              <a:ext uri="{FF2B5EF4-FFF2-40B4-BE49-F238E27FC236}">
                <a16:creationId xmlns:a16="http://schemas.microsoft.com/office/drawing/2014/main" id="{BF7201A1-9318-B226-ED0D-13407C1726B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175" y="4763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0688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25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E76179AF-606F-D08B-7582-E1613998D99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2"/>
          </p:nvPr>
        </p:nvSpPr>
        <p:spPr>
          <a:xfrm>
            <a:off x="727938" y="1438071"/>
            <a:ext cx="3763357" cy="789411"/>
          </a:xfrm>
        </p:spPr>
        <p:txBody>
          <a:bodyPr wrap="none">
            <a:spAutoFit/>
          </a:bodyPr>
          <a:lstStyle/>
          <a:p>
            <a:r>
              <a:rPr lang="en-US" noProof="0" dirty="0" err="1"/>
              <a:t>Pateicamies</a:t>
            </a:r>
            <a:r>
              <a:rPr lang="en-US" noProof="0" dirty="0"/>
              <a:t> par</a:t>
            </a:r>
            <a:endParaRPr lang="lv-LV" noProof="0" dirty="0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5155D98D-922F-D81A-FBF2-964A7545013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3"/>
          </p:nvPr>
        </p:nvSpPr>
        <p:spPr>
          <a:xfrm>
            <a:off x="727938" y="2361859"/>
            <a:ext cx="2662222" cy="789411"/>
          </a:xfrm>
        </p:spPr>
        <p:txBody>
          <a:bodyPr wrap="none">
            <a:spAutoFit/>
          </a:bodyPr>
          <a:lstStyle/>
          <a:p>
            <a:r>
              <a:rPr lang="lv-LV" noProof="0" dirty="0"/>
              <a:t>u</a:t>
            </a:r>
            <a:r>
              <a:rPr lang="en-US" noProof="0" dirty="0" err="1"/>
              <a:t>zmanību</a:t>
            </a:r>
            <a:r>
              <a:rPr lang="lv-LV" noProof="0" dirty="0"/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32797262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DB4E26-2469-9EBA-C0F0-EAE9401893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5289D47E-8A17-3612-9EC7-10D2B203A4D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6"/>
          </p:nvPr>
        </p:nvSpPr>
        <p:spPr/>
        <p:txBody>
          <a:bodyPr>
            <a:normAutofit/>
          </a:bodyPr>
          <a:lstStyle/>
          <a:p>
            <a:r>
              <a:rPr lang="lv-LV" noProof="0" dirty="0"/>
              <a:t>Kā var rasties piesārņojums dzeramajā ūdenī?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45C461E5-111F-B6EE-91D5-3567E3BF7A7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7"/>
          </p:nvPr>
        </p:nvSpPr>
        <p:spPr/>
        <p:txBody>
          <a:bodyPr>
            <a:normAutofit/>
          </a:bodyPr>
          <a:lstStyle/>
          <a:p>
            <a:r>
              <a:rPr lang="lv-LV" b="1" noProof="0" dirty="0"/>
              <a:t>Ķīmiskais piesārņojums:</a:t>
            </a:r>
          </a:p>
          <a:p>
            <a:pPr>
              <a:buFontTx/>
              <a:buChar char="-"/>
            </a:pPr>
            <a:r>
              <a:rPr lang="lv-LV" noProof="0" dirty="0"/>
              <a:t>Noplūde iegūtā ūdens tilpnē</a:t>
            </a:r>
          </a:p>
          <a:p>
            <a:pPr>
              <a:buFontTx/>
              <a:buChar char="-"/>
            </a:pPr>
            <a:r>
              <a:rPr lang="lv-LV" dirty="0"/>
              <a:t>Piesārņojums ķimikālijās </a:t>
            </a:r>
            <a:endParaRPr lang="lv-LV" noProof="0" dirty="0"/>
          </a:p>
          <a:p>
            <a:pPr>
              <a:buFontTx/>
              <a:buChar char="-"/>
            </a:pPr>
            <a:r>
              <a:rPr lang="lv-LV" noProof="0" dirty="0"/>
              <a:t>Eļļas noplūde no sūkņiem</a:t>
            </a:r>
          </a:p>
          <a:p>
            <a:pPr>
              <a:buFontTx/>
              <a:buChar char="-"/>
            </a:pPr>
            <a:r>
              <a:rPr lang="lv-LV" noProof="0" dirty="0"/>
              <a:t>Netīru materiālu lietošana</a:t>
            </a:r>
          </a:p>
          <a:p>
            <a:pPr>
              <a:buFontTx/>
              <a:buChar char="-"/>
            </a:pPr>
            <a:r>
              <a:rPr lang="lv-LV" noProof="0" dirty="0"/>
              <a:t>Darbarīku, materiālu un/vai aprīkojuma ievietošana atklātās iekārtu un/vai cauruļvadu daļās </a:t>
            </a:r>
          </a:p>
          <a:p>
            <a:r>
              <a:rPr lang="lv-LV" b="1" noProof="0" dirty="0"/>
              <a:t>Bioloģiskais piesārņojums:</a:t>
            </a:r>
          </a:p>
          <a:p>
            <a:pPr>
              <a:buFontTx/>
              <a:buChar char="-"/>
            </a:pPr>
            <a:r>
              <a:rPr lang="lv-LV" noProof="0" dirty="0"/>
              <a:t>Kaitēkļu iekļūšanas rezultātā</a:t>
            </a:r>
          </a:p>
          <a:p>
            <a:pPr>
              <a:buFontTx/>
              <a:buChar char="-"/>
            </a:pPr>
            <a:r>
              <a:rPr lang="lv-LV" noProof="0" dirty="0"/>
              <a:t>Netīrs ūdens</a:t>
            </a:r>
          </a:p>
          <a:p>
            <a:r>
              <a:rPr lang="lv-LV" b="1" noProof="0" dirty="0"/>
              <a:t>Mikrobioloģiskais piesārņojums:</a:t>
            </a:r>
          </a:p>
          <a:p>
            <a:pPr>
              <a:buFontTx/>
              <a:buChar char="-"/>
            </a:pPr>
            <a:r>
              <a:rPr lang="lv-LV" noProof="0" dirty="0"/>
              <a:t>Neattīrīta ūdens ieplūšana (ārēji var izskatīties tīrs)</a:t>
            </a:r>
          </a:p>
          <a:p>
            <a:pPr>
              <a:buFontTx/>
              <a:buChar char="-"/>
            </a:pPr>
            <a:r>
              <a:rPr lang="lv-LV" noProof="0" dirty="0"/>
              <a:t>Higiēnas neievērošana darbā</a:t>
            </a:r>
          </a:p>
        </p:txBody>
      </p:sp>
      <p:pic>
        <p:nvPicPr>
          <p:cNvPr id="6" name="Tijdelijke aanduiding voor afbeelding 5">
            <a:extLst>
              <a:ext uri="{FF2B5EF4-FFF2-40B4-BE49-F238E27FC236}">
                <a16:creationId xmlns:a16="http://schemas.microsoft.com/office/drawing/2014/main" id="{6AF7C514-1DDD-5FBA-415C-5A6E17D955DD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96" b="1996"/>
          <a:stretch>
            <a:fillRect/>
          </a:stretch>
        </p:blipFill>
        <p:spPr>
          <a:prstGeom prst="round2DiagRect">
            <a:avLst>
              <a:gd name="adj1" fmla="val 11751"/>
              <a:gd name="adj2" fmla="val 3248"/>
            </a:avLst>
          </a:prstGeom>
          <a:solidFill>
            <a:srgbClr val="ECF2F5"/>
          </a:solidFill>
        </p:spPr>
      </p:pic>
      <p:pic>
        <p:nvPicPr>
          <p:cNvPr id="7" name="2026-07-22_004_LAT">
            <a:hlinkClick r:id="" action="ppaction://media"/>
            <a:extLst>
              <a:ext uri="{FF2B5EF4-FFF2-40B4-BE49-F238E27FC236}">
                <a16:creationId xmlns:a16="http://schemas.microsoft.com/office/drawing/2014/main" id="{986AF7F7-ACDE-14FF-8743-C0ABF596422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175" y="3175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000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943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D9DD2B1C-F0A9-0363-DC00-7413E094F3A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lv-LV" noProof="0" dirty="0"/>
              <a:t>Piesārņojums var būt </a:t>
            </a:r>
            <a:r>
              <a:rPr lang="lv-LV" b="1" noProof="0" dirty="0"/>
              <a:t>ķīmisks, bioloģisks vai mikrobioloģisks </a:t>
            </a:r>
            <a:r>
              <a:rPr lang="lv-LV" noProof="0" dirty="0"/>
              <a:t> </a:t>
            </a:r>
          </a:p>
          <a:p>
            <a:endParaRPr lang="lv-LV" noProof="0" dirty="0"/>
          </a:p>
          <a:p>
            <a:r>
              <a:rPr lang="lv-LV" noProof="0" dirty="0"/>
              <a:t>Šajā kursā tiek runāts par </a:t>
            </a:r>
            <a:r>
              <a:rPr lang="lv-LV" b="1" noProof="0" dirty="0"/>
              <a:t>mikrobioloģisko piesārņojumu</a:t>
            </a:r>
            <a:r>
              <a:rPr lang="lv-LV" noProof="0" dirty="0"/>
              <a:t>. </a:t>
            </a:r>
          </a:p>
          <a:p>
            <a:endParaRPr lang="lv-LV" noProof="0" dirty="0"/>
          </a:p>
          <a:p>
            <a:r>
              <a:rPr lang="lv-LV" b="1" noProof="0" dirty="0"/>
              <a:t>Ievērojiet higiēnu darbā </a:t>
            </a:r>
            <a:r>
              <a:rPr lang="lv-LV" noProof="0" dirty="0"/>
              <a:t>un novērsiet problēmu rašanos simtiem tūkstošu cilvēku. </a:t>
            </a:r>
          </a:p>
        </p:txBody>
      </p:sp>
      <p:sp>
        <p:nvSpPr>
          <p:cNvPr id="5" name="Tijdelijke aanduiding voor tekst 8">
            <a:extLst>
              <a:ext uri="{FF2B5EF4-FFF2-40B4-BE49-F238E27FC236}">
                <a16:creationId xmlns:a16="http://schemas.microsoft.com/office/drawing/2014/main" id="{4104EFD3-D790-4BC6-F585-E54EE5EE0395}"/>
              </a:ext>
            </a:extLst>
          </p:cNvPr>
          <p:cNvSpPr txBox="1">
            <a:spLocks/>
          </p:cNvSpPr>
          <p:nvPr/>
        </p:nvSpPr>
        <p:spPr>
          <a:xfrm rot="21418735">
            <a:off x="8577295" y="4890037"/>
            <a:ext cx="3134760" cy="1721073"/>
          </a:xfrm>
          <a:prstGeom prst="rect">
            <a:avLst/>
          </a:prstGeom>
          <a:solidFill>
            <a:schemeClr val="accent2"/>
          </a:solidFill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lv-LV" noProof="0" dirty="0">
                <a:solidFill>
                  <a:schemeClr val="bg1"/>
                </a:solidFill>
              </a:rPr>
              <a:t>Kas neiekļūst iekšā, </a:t>
            </a:r>
            <a:r>
              <a:rPr lang="lv-LV" b="1" noProof="0" dirty="0">
                <a:solidFill>
                  <a:schemeClr val="bg1"/>
                </a:solidFill>
              </a:rPr>
              <a:t>nav arī jāizņem ārā</a:t>
            </a:r>
          </a:p>
        </p:txBody>
      </p:sp>
      <p:pic>
        <p:nvPicPr>
          <p:cNvPr id="4" name="2026-07-22_005_LAT">
            <a:hlinkClick r:id="" action="ppaction://media"/>
            <a:extLst>
              <a:ext uri="{FF2B5EF4-FFF2-40B4-BE49-F238E27FC236}">
                <a16:creationId xmlns:a16="http://schemas.microsoft.com/office/drawing/2014/main" id="{ACCB0018-3789-09CF-E9C2-7D45068BCD3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588" y="3175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5548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32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EFE7F5-1DCD-6E80-C4EF-7663BA4673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C38F9C5E-8810-A0A3-3FCC-C0F719DA42D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lv-LV" noProof="0" dirty="0"/>
              <a:t>Iekšējās kārtības noteikumi mūsu ražotnēs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2C6034F5-DD02-6FD9-87B6-A4AE7D77B73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7"/>
          </p:nvPr>
        </p:nvSpPr>
        <p:spPr/>
        <p:txBody>
          <a:bodyPr lIns="91440" tIns="45720" rIns="91440" bIns="45720" anchor="t">
            <a:norm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lv-LV" noProof="0" dirty="0">
                <a:latin typeface="Segoe UI"/>
                <a:cs typeface="Segoe UI"/>
              </a:rPr>
              <a:t>Caurlaides</a:t>
            </a:r>
          </a:p>
          <a:p>
            <a:pPr marL="342900" indent="-342900">
              <a:buFont typeface="+mj-lt"/>
              <a:buAutoNum type="arabicPeriod"/>
            </a:pPr>
            <a:r>
              <a:rPr lang="lv-LV" dirty="0"/>
              <a:t>Aizliegta</a:t>
            </a:r>
            <a:r>
              <a:rPr lang="lv-LV" noProof="0" dirty="0"/>
              <a:t> pieeja (infekciozas) saslimšanas gadījumā</a:t>
            </a:r>
          </a:p>
          <a:p>
            <a:pPr marL="342900" indent="-342900">
              <a:buFont typeface="+mj-lt"/>
              <a:buAutoNum type="arabicPeriod"/>
            </a:pPr>
            <a:r>
              <a:rPr lang="lv-LV" dirty="0"/>
              <a:t>Personiskā </a:t>
            </a:r>
            <a:r>
              <a:rPr lang="lv-LV" noProof="0" dirty="0"/>
              <a:t>higiēna</a:t>
            </a:r>
          </a:p>
          <a:p>
            <a:pPr marL="342900" indent="-342900">
              <a:buFont typeface="+mj-lt"/>
              <a:buAutoNum type="arabicPeriod"/>
            </a:pPr>
            <a:r>
              <a:rPr lang="lv-LV" noProof="0" dirty="0"/>
              <a:t>Darba laikā nekāda ēšana, dzeršana vai smēķēšana</a:t>
            </a:r>
          </a:p>
          <a:p>
            <a:pPr marL="342900" indent="-342900">
              <a:buFont typeface="+mj-lt"/>
              <a:buAutoNum type="arabicPeriod"/>
            </a:pPr>
            <a:r>
              <a:rPr lang="lv-LV" dirty="0"/>
              <a:t>Higiēnas </a:t>
            </a:r>
            <a:r>
              <a:rPr lang="lv-LV" noProof="0" dirty="0"/>
              <a:t>zonu ievērošana</a:t>
            </a:r>
          </a:p>
          <a:p>
            <a:pPr marL="342900" indent="-342900">
              <a:buAutoNum type="arabicPeriod"/>
            </a:pPr>
            <a:r>
              <a:rPr lang="lv-LV" noProof="0" dirty="0">
                <a:latin typeface="Segoe UI"/>
                <a:cs typeface="Segoe UI"/>
              </a:rPr>
              <a:t>Obligāta dezinfekcijas līdzekļu lietošana</a:t>
            </a:r>
            <a:endParaRPr lang="lv-LV" noProof="0" dirty="0">
              <a:solidFill>
                <a:srgbClr val="242424"/>
              </a:solidFill>
              <a:highlight>
                <a:srgbClr val="FFFFFF"/>
              </a:highlight>
              <a:latin typeface="Segoe UI"/>
              <a:cs typeface="Segoe UI"/>
            </a:endParaRPr>
          </a:p>
          <a:p>
            <a:pPr marL="342900" indent="-342900">
              <a:buFont typeface="+mj-lt"/>
              <a:buAutoNum type="arabicPeriod"/>
            </a:pPr>
            <a:r>
              <a:rPr lang="lv-LV" dirty="0"/>
              <a:t>T</a:t>
            </a:r>
            <a:r>
              <a:rPr lang="lv-LV" noProof="0" dirty="0"/>
              <a:t>īri </a:t>
            </a:r>
            <a:r>
              <a:rPr lang="lv-LV" dirty="0"/>
              <a:t>zābaki</a:t>
            </a:r>
            <a:r>
              <a:rPr lang="lv-LV" noProof="0" dirty="0"/>
              <a:t> un apģērbs</a:t>
            </a:r>
          </a:p>
          <a:p>
            <a:pPr marL="342900" indent="-342900">
              <a:buAutoNum type="arabicPeriod"/>
            </a:pPr>
            <a:r>
              <a:rPr lang="lv-LV" dirty="0">
                <a:latin typeface="Segoe UI"/>
                <a:cs typeface="Segoe UI"/>
              </a:rPr>
              <a:t>T</a:t>
            </a:r>
            <a:r>
              <a:rPr lang="lv-LV" noProof="0" dirty="0">
                <a:latin typeface="Segoe UI"/>
                <a:cs typeface="Segoe UI"/>
              </a:rPr>
              <a:t>īri darbarīki, kas </a:t>
            </a:r>
            <a:r>
              <a:rPr lang="lv-LV" dirty="0">
                <a:latin typeface="Segoe UI"/>
                <a:cs typeface="Segoe UI"/>
              </a:rPr>
              <a:t>notīrīti</a:t>
            </a:r>
            <a:r>
              <a:rPr lang="lv-LV" noProof="0" dirty="0">
                <a:latin typeface="Segoe UI"/>
                <a:cs typeface="Segoe UI"/>
              </a:rPr>
              <a:t> ar dezinfekcijas līdzekli</a:t>
            </a:r>
            <a:endParaRPr lang="lv-LV" noProof="0" dirty="0">
              <a:solidFill>
                <a:srgbClr val="242424"/>
              </a:solidFill>
              <a:latin typeface="Segoe UI"/>
              <a:cs typeface="Segoe UI"/>
            </a:endParaRPr>
          </a:p>
          <a:p>
            <a:pPr marL="342900" indent="-342900">
              <a:buFont typeface="+mj-lt"/>
              <a:buAutoNum type="arabicPeriod"/>
            </a:pPr>
            <a:r>
              <a:rPr lang="lv-LV" noProof="0" dirty="0"/>
              <a:t>PWN apstiprināts aprīkojums</a:t>
            </a:r>
          </a:p>
          <a:p>
            <a:pPr marL="342900" indent="-342900">
              <a:buFont typeface="+mj-lt"/>
              <a:buAutoNum type="arabicPeriod"/>
            </a:pPr>
            <a:r>
              <a:rPr lang="lv-LV" noProof="0" dirty="0"/>
              <a:t>Rīcības plāns un darba atļauja</a:t>
            </a:r>
          </a:p>
          <a:p>
            <a:pPr marL="342900" indent="-342900">
              <a:buFont typeface="+mj-lt"/>
              <a:buAutoNum type="arabicPeriod"/>
            </a:pPr>
            <a:r>
              <a:rPr lang="lv-LV" dirty="0"/>
              <a:t>Dezinfekcija</a:t>
            </a:r>
            <a:r>
              <a:rPr lang="lv-LV" noProof="0" dirty="0"/>
              <a:t>, kur nepieciešams</a:t>
            </a:r>
          </a:p>
          <a:p>
            <a:pPr marL="342900" indent="-342900">
              <a:buFont typeface="+mj-lt"/>
              <a:buAutoNum type="arabicPeriod"/>
            </a:pPr>
            <a:endParaRPr lang="lv-LV" noProof="0" dirty="0"/>
          </a:p>
          <a:p>
            <a:pPr marL="0" indent="0">
              <a:buNone/>
            </a:pPr>
            <a:endParaRPr lang="lv-LV" noProof="0" dirty="0"/>
          </a:p>
          <a:p>
            <a:pPr marL="342900" indent="-342900">
              <a:buFont typeface="+mj-lt"/>
              <a:buAutoNum type="arabicPeriod"/>
            </a:pPr>
            <a:endParaRPr lang="lv-LV" b="1" noProof="0" dirty="0"/>
          </a:p>
        </p:txBody>
      </p:sp>
      <p:pic>
        <p:nvPicPr>
          <p:cNvPr id="6" name="Tijdelijke aanduiding voor afbeelding 5">
            <a:extLst>
              <a:ext uri="{FF2B5EF4-FFF2-40B4-BE49-F238E27FC236}">
                <a16:creationId xmlns:a16="http://schemas.microsoft.com/office/drawing/2014/main" id="{B081C159-1578-16A9-8350-1CCF56E1DA6E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8" r="3613"/>
          <a:stretch>
            <a:fillRect/>
          </a:stretch>
        </p:blipFill>
        <p:spPr>
          <a:xfrm>
            <a:off x="7850909" y="538120"/>
            <a:ext cx="3863089" cy="5781760"/>
          </a:xfrm>
          <a:prstGeom prst="round2DiagRect">
            <a:avLst>
              <a:gd name="adj1" fmla="val 11751"/>
              <a:gd name="adj2" fmla="val 3248"/>
            </a:avLst>
          </a:prstGeom>
          <a:solidFill>
            <a:srgbClr val="ECF2F5"/>
          </a:solidFill>
        </p:spPr>
      </p:pic>
      <p:sp>
        <p:nvSpPr>
          <p:cNvPr id="7" name="Tekstvak 6">
            <a:extLst>
              <a:ext uri="{FF2B5EF4-FFF2-40B4-BE49-F238E27FC236}">
                <a16:creationId xmlns:a16="http://schemas.microsoft.com/office/drawing/2014/main" id="{AD9F4A99-C434-5F7B-1810-2355539E605A}"/>
              </a:ext>
            </a:extLst>
          </p:cNvPr>
          <p:cNvSpPr txBox="1"/>
          <p:nvPr/>
        </p:nvSpPr>
        <p:spPr>
          <a:xfrm>
            <a:off x="9093199" y="2404533"/>
            <a:ext cx="1558440" cy="22467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sz="2800" b="1" noProof="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Drošība</a:t>
            </a:r>
            <a:endParaRPr lang="lv-LV" sz="2800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lv-LV" sz="2800" b="1" noProof="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vienmēr</a:t>
            </a:r>
          </a:p>
          <a:p>
            <a:r>
              <a:rPr lang="lv-LV" sz="2800" b="1" noProof="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pirmajā</a:t>
            </a:r>
          </a:p>
          <a:p>
            <a:r>
              <a:rPr lang="lv-LV" sz="2800" b="1" noProof="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vietā!</a:t>
            </a:r>
          </a:p>
          <a:p>
            <a:endParaRPr lang="lv-LV" sz="2800" b="1" noProof="0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5" name="2026-07-22_006_LAT">
            <a:hlinkClick r:id="" action="ppaction://media"/>
            <a:extLst>
              <a:ext uri="{FF2B5EF4-FFF2-40B4-BE49-F238E27FC236}">
                <a16:creationId xmlns:a16="http://schemas.microsoft.com/office/drawing/2014/main" id="{65D51E5F-A7FE-C2B8-A555-CD63E28788C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588" y="3175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1064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358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D3D2E1-F73C-AA03-93DE-3DDD050841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8E2C9ED1-7F49-913C-733A-907DF58CEE8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lv-LV" noProof="0" dirty="0"/>
              <a:t>Iekšējās kārtības noteikumi infiltrācijas </a:t>
            </a:r>
            <a:r>
              <a:rPr lang="lv-LV" dirty="0"/>
              <a:t>apgabalos</a:t>
            </a:r>
            <a:endParaRPr lang="lv-LV" noProof="0" dirty="0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B8506ACD-5701-92B2-7021-C2E8D1404ED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7"/>
          </p:nvPr>
        </p:nvSpPr>
        <p:spPr/>
        <p:txBody>
          <a:bodyPr lIns="91440" tIns="45720" rIns="91440" bIns="45720" anchor="t">
            <a:normAutofit/>
          </a:bodyPr>
          <a:lstStyle/>
          <a:p>
            <a:r>
              <a:rPr lang="lv-LV" b="1" noProof="0" dirty="0"/>
              <a:t>Nepieļaujiet </a:t>
            </a:r>
            <a:r>
              <a:rPr lang="lv-LV" noProof="0" dirty="0"/>
              <a:t>augsnes piesārņojumu</a:t>
            </a:r>
          </a:p>
          <a:p>
            <a:r>
              <a:rPr lang="lv-LV" noProof="0" dirty="0"/>
              <a:t>Nenovietojiet materiālus un darbarīkus </a:t>
            </a:r>
            <a:r>
              <a:rPr lang="lv-LV" b="1" noProof="0" dirty="0"/>
              <a:t>tieši uz zemes</a:t>
            </a:r>
          </a:p>
          <a:p>
            <a:r>
              <a:rPr lang="lv-LV" noProof="0" dirty="0">
                <a:latin typeface="Segoe UI"/>
                <a:cs typeface="Segoe UI"/>
              </a:rPr>
              <a:t>Novērsiet smilšu, augsnes un netīrumu iekļūšanu </a:t>
            </a:r>
            <a:r>
              <a:rPr lang="lv-LV" b="1" dirty="0">
                <a:latin typeface="Segoe UI"/>
                <a:cs typeface="Segoe UI"/>
              </a:rPr>
              <a:t>atkārtoti iegūt</a:t>
            </a:r>
            <a:r>
              <a:rPr lang="lv-LV" b="1" noProof="0" dirty="0">
                <a:latin typeface="Segoe UI"/>
                <a:cs typeface="Segoe UI"/>
              </a:rPr>
              <a:t>ā ūdenī</a:t>
            </a:r>
          </a:p>
        </p:txBody>
      </p:sp>
      <p:pic>
        <p:nvPicPr>
          <p:cNvPr id="6" name="Tijdelijke aanduiding voor afbeelding 5">
            <a:extLst>
              <a:ext uri="{FF2B5EF4-FFF2-40B4-BE49-F238E27FC236}">
                <a16:creationId xmlns:a16="http://schemas.microsoft.com/office/drawing/2014/main" id="{59425BA9-1505-3BD1-F5E9-55EA7992FD54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12" r="27712"/>
          <a:stretch>
            <a:fillRect/>
          </a:stretch>
        </p:blipFill>
        <p:spPr>
          <a:prstGeom prst="round2DiagRect">
            <a:avLst>
              <a:gd name="adj1" fmla="val 11751"/>
              <a:gd name="adj2" fmla="val 3248"/>
            </a:avLst>
          </a:prstGeom>
          <a:solidFill>
            <a:srgbClr val="ECF2F5"/>
          </a:solidFill>
        </p:spPr>
      </p:pic>
      <p:sp>
        <p:nvSpPr>
          <p:cNvPr id="4" name="Tijdelijke aanduiding voor tekst 8">
            <a:extLst>
              <a:ext uri="{FF2B5EF4-FFF2-40B4-BE49-F238E27FC236}">
                <a16:creationId xmlns:a16="http://schemas.microsoft.com/office/drawing/2014/main" id="{3A80E326-7BE4-5616-4B87-DA05A31B9BF4}"/>
              </a:ext>
            </a:extLst>
          </p:cNvPr>
          <p:cNvSpPr txBox="1">
            <a:spLocks/>
          </p:cNvSpPr>
          <p:nvPr/>
        </p:nvSpPr>
        <p:spPr>
          <a:xfrm rot="182360">
            <a:off x="6536307" y="3938755"/>
            <a:ext cx="3475640" cy="1721073"/>
          </a:xfrm>
          <a:prstGeom prst="rect">
            <a:avLst/>
          </a:prstGeom>
          <a:solidFill>
            <a:schemeClr val="accent2"/>
          </a:solidFill>
          <a:effectLst/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lv-LV" noProof="0" dirty="0">
                <a:solidFill>
                  <a:schemeClr val="bg1"/>
                </a:solidFill>
              </a:rPr>
              <a:t>Ja runa ir par </a:t>
            </a:r>
            <a:r>
              <a:rPr lang="lv-LV" b="1" noProof="0" dirty="0">
                <a:solidFill>
                  <a:schemeClr val="bg1"/>
                </a:solidFill>
              </a:rPr>
              <a:t>dzeramo ūdeni</a:t>
            </a:r>
            <a:r>
              <a:rPr lang="lv-LV" dirty="0">
                <a:solidFill>
                  <a:schemeClr val="bg1"/>
                </a:solidFill>
              </a:rPr>
              <a:t>,</a:t>
            </a:r>
            <a:r>
              <a:rPr lang="lv-LV" b="1" noProof="0" dirty="0">
                <a:solidFill>
                  <a:schemeClr val="bg1"/>
                </a:solidFill>
              </a:rPr>
              <a:t> </a:t>
            </a:r>
            <a:r>
              <a:rPr lang="lv-LV" noProof="0" dirty="0">
                <a:solidFill>
                  <a:schemeClr val="bg1"/>
                </a:solidFill>
              </a:rPr>
              <a:t>nav pieļaujams</a:t>
            </a:r>
            <a:r>
              <a:rPr lang="lv-LV" b="1" noProof="0" dirty="0">
                <a:solidFill>
                  <a:schemeClr val="bg1"/>
                </a:solidFill>
              </a:rPr>
              <a:t> nekāds risks</a:t>
            </a:r>
            <a:endParaRPr lang="lv-LV" noProof="0" dirty="0">
              <a:solidFill>
                <a:schemeClr val="bg1"/>
              </a:solidFill>
            </a:endParaRPr>
          </a:p>
        </p:txBody>
      </p:sp>
      <p:pic>
        <p:nvPicPr>
          <p:cNvPr id="7" name="2026-07-22_007_LAT">
            <a:hlinkClick r:id="" action="ppaction://media"/>
            <a:extLst>
              <a:ext uri="{FF2B5EF4-FFF2-40B4-BE49-F238E27FC236}">
                <a16:creationId xmlns:a16="http://schemas.microsoft.com/office/drawing/2014/main" id="{82DE6728-6029-8589-FEA2-90BC96C85E6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588" y="3175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50243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370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7A00F9A1-C971-73A8-8696-C5CE71827C8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lv-LV" noProof="0" dirty="0"/>
              <a:t>Rīcības plāns un darba atļauja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1BAD8F50-7206-8BA0-80F6-F28353DB3B5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 lIns="91440" tIns="45720" rIns="91440" bIns="45720" anchor="t">
            <a:normAutofit/>
          </a:bodyPr>
          <a:lstStyle/>
          <a:p>
            <a:r>
              <a:rPr lang="lv-LV" noProof="0" dirty="0">
                <a:latin typeface="Segoe UI"/>
                <a:cs typeface="Segoe UI"/>
              </a:rPr>
              <a:t>Darba atļauja ir nepieciešama </a:t>
            </a:r>
            <a:r>
              <a:rPr lang="lv-LV" dirty="0">
                <a:latin typeface="Segoe UI"/>
                <a:cs typeface="Segoe UI"/>
              </a:rPr>
              <a:t>vienmēr</a:t>
            </a:r>
            <a:r>
              <a:rPr lang="lv-LV" noProof="0" dirty="0">
                <a:latin typeface="Segoe UI"/>
                <a:cs typeface="Segoe UI"/>
              </a:rPr>
              <a:t>. Pilnībā aizpildīta un parakstīta.</a:t>
            </a:r>
          </a:p>
          <a:p>
            <a:r>
              <a:rPr lang="lv-LV" noProof="0" dirty="0">
                <a:latin typeface="Segoe UI"/>
                <a:cs typeface="Segoe UI"/>
              </a:rPr>
              <a:t>Rīcības plāna nepieciešamību mēs izvērtējam katram darbam atsevišķi.</a:t>
            </a:r>
          </a:p>
          <a:p>
            <a:r>
              <a:rPr lang="lv-LV" noProof="0" dirty="0"/>
              <a:t>Rīcības plānā var būt, piemēram, iekļauts: </a:t>
            </a:r>
          </a:p>
          <a:p>
            <a:pPr>
              <a:buFontTx/>
              <a:buChar char="-"/>
            </a:pPr>
            <a:r>
              <a:rPr lang="lv-LV" noProof="0" dirty="0"/>
              <a:t>Vispārīgs darba aktivitāšu apraksts</a:t>
            </a:r>
          </a:p>
          <a:p>
            <a:pPr>
              <a:buFontTx/>
              <a:buChar char="-"/>
            </a:pPr>
            <a:r>
              <a:rPr lang="lv-LV" noProof="0" dirty="0"/>
              <a:t>Saistība ar citām darba aktivitātēm</a:t>
            </a:r>
          </a:p>
          <a:p>
            <a:pPr>
              <a:buFontTx/>
              <a:buChar char="-"/>
            </a:pPr>
            <a:r>
              <a:rPr lang="lv-LV" noProof="0" dirty="0"/>
              <a:t>Tas, kam jāpievērš īpaša uzmanība, un iespējamās sekas</a:t>
            </a:r>
          </a:p>
          <a:p>
            <a:pPr>
              <a:buFontTx/>
              <a:buChar char="-"/>
            </a:pPr>
            <a:r>
              <a:rPr lang="lv-LV" dirty="0"/>
              <a:t>Darbības</a:t>
            </a:r>
            <a:r>
              <a:rPr lang="lv-LV" noProof="0" dirty="0"/>
              <a:t> plāns “</a:t>
            </a:r>
            <a:r>
              <a:rPr lang="lv-LV" dirty="0"/>
              <a:t>s</a:t>
            </a:r>
            <a:r>
              <a:rPr lang="lv-LV" noProof="0" dirty="0"/>
              <a:t>oli pa solim”, tostarp dezinficēšanas plāns</a:t>
            </a:r>
          </a:p>
        </p:txBody>
      </p:sp>
      <p:pic>
        <p:nvPicPr>
          <p:cNvPr id="6" name="Tijdelijke aanduiding voor afbeelding 5">
            <a:extLst>
              <a:ext uri="{FF2B5EF4-FFF2-40B4-BE49-F238E27FC236}">
                <a16:creationId xmlns:a16="http://schemas.microsoft.com/office/drawing/2014/main" id="{01C7086E-E529-AE1F-E210-33576907AC99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96" b="1996"/>
          <a:stretch>
            <a:fillRect/>
          </a:stretch>
        </p:blipFill>
        <p:spPr>
          <a:prstGeom prst="round2DiagRect">
            <a:avLst>
              <a:gd name="adj1" fmla="val 11751"/>
              <a:gd name="adj2" fmla="val 3248"/>
            </a:avLst>
          </a:prstGeom>
          <a:solidFill>
            <a:srgbClr val="ECF2F5"/>
          </a:solidFill>
        </p:spPr>
      </p:pic>
      <p:pic>
        <p:nvPicPr>
          <p:cNvPr id="5" name="2026-07-22_008_LAT">
            <a:hlinkClick r:id="" action="ppaction://media"/>
            <a:extLst>
              <a:ext uri="{FF2B5EF4-FFF2-40B4-BE49-F238E27FC236}">
                <a16:creationId xmlns:a16="http://schemas.microsoft.com/office/drawing/2014/main" id="{2B9C3B27-EE68-87CE-E92D-4326FCA5204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588" y="3175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39382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260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C8B7627F-7BD1-ACD8-CB11-26EA2C5453A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6"/>
          </p:nvPr>
        </p:nvSpPr>
        <p:spPr/>
        <p:txBody>
          <a:bodyPr lIns="91440" tIns="45720" rIns="91440" bIns="45720" anchor="t">
            <a:normAutofit/>
          </a:bodyPr>
          <a:lstStyle/>
          <a:p>
            <a:r>
              <a:rPr lang="lv-LV" noProof="0" dirty="0">
                <a:latin typeface="Segoe UI"/>
                <a:cs typeface="Segoe UI"/>
              </a:rPr>
              <a:t>Attīrīšanas fāžu iedalījums – zilā, oranžā un sarkanā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6DABCAF7-32F8-7F18-F0CB-DB7804803E9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7"/>
          </p:nvPr>
        </p:nvSpPr>
        <p:spPr/>
        <p:txBody>
          <a:bodyPr lIns="91440" tIns="45720" rIns="91440" bIns="45720" anchor="t">
            <a:normAutofit/>
          </a:bodyPr>
          <a:lstStyle/>
          <a:p>
            <a:r>
              <a:rPr lang="lv-LV" noProof="0" dirty="0"/>
              <a:t>PWN attīra ūdeni soli pa solim, no rupjas apstrādes līdz smalkai, </a:t>
            </a:r>
            <a:r>
              <a:rPr lang="lv-LV" b="1" noProof="0" dirty="0"/>
              <a:t>lai iegūtu drošu dzeramo ūdeni.</a:t>
            </a:r>
          </a:p>
          <a:p>
            <a:r>
              <a:rPr lang="lv-LV" noProof="0" dirty="0"/>
              <a:t>Jo tālākā attīrīšanas fāzē norit darbi, jo smagākas ir iespējamā piesārņojuma sekas. Tādēļ </a:t>
            </a:r>
            <a:r>
              <a:rPr lang="lv-LV" b="1" noProof="0" dirty="0"/>
              <a:t>ražotnē vienmēr</a:t>
            </a:r>
            <a:r>
              <a:rPr lang="lv-LV" noProof="0" dirty="0"/>
              <a:t> ir jāierīko higiēnas zonas.</a:t>
            </a:r>
            <a:endParaRPr lang="lv-LV" b="1" noProof="0" dirty="0"/>
          </a:p>
          <a:p>
            <a:pPr marL="0" indent="0">
              <a:buNone/>
            </a:pPr>
            <a:endParaRPr lang="lv-LV" noProof="0" dirty="0"/>
          </a:p>
          <a:p>
            <a:endParaRPr lang="lv-LV" noProof="0" dirty="0"/>
          </a:p>
          <a:p>
            <a:pPr marL="0" indent="0">
              <a:buNone/>
            </a:pPr>
            <a:r>
              <a:rPr lang="lv-LV" noProof="0" dirty="0"/>
              <a:t>Attīrīšanas fāzes tiek iedalītas 3 kategorijās:</a:t>
            </a:r>
          </a:p>
          <a:p>
            <a:endParaRPr lang="lv-LV" noProof="0" dirty="0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7C4AC52C-848E-63E3-4545-8F80157E5A5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lv-LV" b="1" noProof="0" dirty="0"/>
              <a:t>Zilā kategorija</a:t>
            </a:r>
          </a:p>
          <a:p>
            <a:r>
              <a:rPr lang="lv-LV" dirty="0"/>
              <a:t>Neapstrādāts ūdens; vēl nav veikta nekāda dezinfekcija</a:t>
            </a:r>
          </a:p>
          <a:p>
            <a:endParaRPr lang="lv-LV" b="1" noProof="0" dirty="0"/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3C5A244C-92AF-224E-6143-636390BC8F3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lv-LV" b="1" noProof="0" dirty="0"/>
              <a:t>Oranžā kategorija</a:t>
            </a:r>
          </a:p>
          <a:p>
            <a:r>
              <a:rPr lang="lv-LV" noProof="0" dirty="0"/>
              <a:t>Ir veikta noteikta dezinfekcija</a:t>
            </a:r>
          </a:p>
        </p:txBody>
      </p:sp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id="{BF067253-D76F-4215-67DE-EC298739B06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2"/>
          </p:nvPr>
        </p:nvSpPr>
        <p:spPr/>
        <p:txBody>
          <a:bodyPr lIns="91440" tIns="45720" rIns="91440" bIns="45720" anchor="t">
            <a:normAutofit/>
          </a:bodyPr>
          <a:lstStyle/>
          <a:p>
            <a:r>
              <a:rPr lang="lv-LV" b="1" noProof="0" dirty="0"/>
              <a:t>Sarkanā kategorija</a:t>
            </a:r>
          </a:p>
          <a:p>
            <a:r>
              <a:rPr lang="lv-LV" dirty="0">
                <a:latin typeface="Segoe UI"/>
                <a:cs typeface="Segoe UI"/>
              </a:rPr>
              <a:t>Galvenā dezinfekcija vai arī</a:t>
            </a:r>
            <a:r>
              <a:rPr lang="lv-LV" noProof="0" dirty="0">
                <a:latin typeface="Segoe UI"/>
                <a:cs typeface="Segoe UI"/>
              </a:rPr>
              <a:t> </a:t>
            </a:r>
            <a:r>
              <a:rPr lang="lv-LV" dirty="0">
                <a:latin typeface="Segoe UI"/>
                <a:cs typeface="Segoe UI"/>
              </a:rPr>
              <a:t>ūdens jau atbilst </a:t>
            </a:r>
            <a:r>
              <a:rPr lang="lv-LV" noProof="0" dirty="0">
                <a:latin typeface="Segoe UI"/>
                <a:cs typeface="Segoe UI"/>
              </a:rPr>
              <a:t>dzeramā ūdens kvalitātei</a:t>
            </a:r>
          </a:p>
        </p:txBody>
      </p:sp>
      <p:pic>
        <p:nvPicPr>
          <p:cNvPr id="8" name="2026-07-22_009_LAT">
            <a:hlinkClick r:id="" action="ppaction://media"/>
            <a:extLst>
              <a:ext uri="{FF2B5EF4-FFF2-40B4-BE49-F238E27FC236}">
                <a16:creationId xmlns:a16="http://schemas.microsoft.com/office/drawing/2014/main" id="{067E5877-4AE5-0A57-936C-AAB274C5E20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588" y="3175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0825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7939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Kantoorthema">
  <a:themeElements>
    <a:clrScheme name="PWN">
      <a:dk1>
        <a:srgbClr val="005EAA"/>
      </a:dk1>
      <a:lt1>
        <a:srgbClr val="FFFFFF"/>
      </a:lt1>
      <a:dk2>
        <a:srgbClr val="5EA42F"/>
      </a:dk2>
      <a:lt2>
        <a:srgbClr val="ECF2F5"/>
      </a:lt2>
      <a:accent1>
        <a:srgbClr val="005EAA"/>
      </a:accent1>
      <a:accent2>
        <a:srgbClr val="5EA42F"/>
      </a:accent2>
      <a:accent3>
        <a:srgbClr val="A76500"/>
      </a:accent3>
      <a:accent4>
        <a:srgbClr val="ECF2F5"/>
      </a:accent4>
      <a:accent5>
        <a:srgbClr val="A91E5A"/>
      </a:accent5>
      <a:accent6>
        <a:srgbClr val="F39400"/>
      </a:accent6>
      <a:hlink>
        <a:srgbClr val="005EAA"/>
      </a:hlink>
      <a:folHlink>
        <a:srgbClr val="005EAA"/>
      </a:folHlink>
    </a:clrScheme>
    <a:fontScheme name="Aangepast 4">
      <a:majorFont>
        <a:latin typeface="Segoe UI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260519_PWN_elearning_sjabloon_DEF" id="{1AEEA702-736B-4A3B-911B-C5AAACB3CA30}" vid="{67CDD8BE-4B94-4FF3-9C2F-45789E5663DB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d173a5f2-fe4f-4403-821c-1c523b0cf162" xsi:nil="true"/>
    <lcf76f155ced4ddcb4097134ff3c332f xmlns="6c77377b-06ca-4507-a5fd-a6eb8621f8f4">
      <Terms xmlns="http://schemas.microsoft.com/office/infopath/2007/PartnerControls"/>
    </lcf76f155ced4ddcb4097134ff3c332f>
    <StatusWijziging xmlns="6c77377b-06ca-4507-a5fd-a6eb8621f8f4" xsi:nil="true"/>
    <_dlc_DocId xmlns="57fc9042-7ad7-43d3-895f-60184452fc7e">PWN01380-350502353-31765</_dlc_DocId>
    <_dlc_DocIdUrl xmlns="57fc9042-7ad7-43d3-895f-60184452fc7e">
      <Url>https://pwnkia.sharepoint.com/sites/prj-pwn01380/_layouts/15/DocIdRedir.aspx?ID=PWN01380-350502353-31765</Url>
      <Description>PWN01380-350502353-31765</Description>
    </_dlc_DocIdUrl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A9ABD2DD55CE8428D16298F05C685E6" ma:contentTypeVersion="19" ma:contentTypeDescription="Create a new document." ma:contentTypeScope="" ma:versionID="0e9c818077da5cdb8d9d27ac5f6293c5">
  <xsd:schema xmlns:xsd="http://www.w3.org/2001/XMLSchema" xmlns:xs="http://www.w3.org/2001/XMLSchema" xmlns:p="http://schemas.microsoft.com/office/2006/metadata/properties" xmlns:ns2="6c77377b-06ca-4507-a5fd-a6eb8621f8f4" xmlns:ns3="57fc9042-7ad7-43d3-895f-60184452fc7e" xmlns:ns4="d173a5f2-fe4f-4403-821c-1c523b0cf162" targetNamespace="http://schemas.microsoft.com/office/2006/metadata/properties" ma:root="true" ma:fieldsID="2b5a1f061b4911a0211bc8757b0c6191" ns2:_="" ns3:_="" ns4:_="">
    <xsd:import namespace="6c77377b-06ca-4507-a5fd-a6eb8621f8f4"/>
    <xsd:import namespace="57fc9042-7ad7-43d3-895f-60184452fc7e"/>
    <xsd:import namespace="d173a5f2-fe4f-4403-821c-1c523b0cf162"/>
    <xsd:element name="properties">
      <xsd:complexType>
        <xsd:sequence>
          <xsd:element name="documentManagement">
            <xsd:complexType>
              <xsd:all>
                <xsd:element ref="ns2:MediaServiceKeyPoints" minOccurs="0"/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lcf76f155ced4ddcb4097134ff3c332f" minOccurs="0"/>
                <xsd:element ref="ns4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ObjectDetectorVersions" minOccurs="0"/>
                <xsd:element ref="ns2:MediaServiceSearchProperties" minOccurs="0"/>
                <xsd:element ref="ns3:_dlc_DocId" minOccurs="0"/>
                <xsd:element ref="ns3:_dlc_DocIdUrl" minOccurs="0"/>
                <xsd:element ref="ns3:_dlc_DocIdPersistId" minOccurs="0"/>
                <xsd:element ref="ns2:MediaServiceLocation" minOccurs="0"/>
                <xsd:element ref="ns2:StatusWijziging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c77377b-06ca-4507-a5fd-a6eb8621f8f4" elementFormDefault="qualified">
    <xsd:import namespace="http://schemas.microsoft.com/office/2006/documentManagement/types"/>
    <xsd:import namespace="http://schemas.microsoft.com/office/infopath/2007/PartnerControls"/>
    <xsd:element name="MediaServiceKeyPoints" ma:index="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8204313e-323e-441f-8e10-f5402b0ff3b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7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7" nillable="true" ma:displayName="Location" ma:indexed="true" ma:internalName="MediaServiceLocation" ma:readOnly="true">
      <xsd:simpleType>
        <xsd:restriction base="dms:Text"/>
      </xsd:simpleType>
    </xsd:element>
    <xsd:element name="StatusWijziging" ma:index="28" nillable="true" ma:displayName="Status Wijziging" ma:format="Dropdown" ma:internalName="StatusWijziging">
      <xsd:simpleType>
        <xsd:restriction base="dms:Choice">
          <xsd:enumeration value="Akkoord"/>
          <xsd:enumeration value="Ter goedkeuring"/>
          <xsd:enumeration value="Ter informatie"/>
          <xsd:enumeration value="Niet akkoord"/>
        </xsd:restriction>
      </xsd:simpleType>
    </xsd:element>
    <xsd:element name="MediaServiceBillingMetadata" ma:index="29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7fc9042-7ad7-43d3-895f-60184452fc7e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_dlc_DocId" ma:index="24" nillable="true" ma:displayName="Document ID Value" ma:description="The value of the document ID assigned to this item." ma:indexed="true" ma:internalName="_dlc_DocId" ma:readOnly="true">
      <xsd:simpleType>
        <xsd:restriction base="dms:Text"/>
      </xsd:simpleType>
    </xsd:element>
    <xsd:element name="_dlc_DocIdUrl" ma:index="25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26" nillable="true" ma:displayName="Id blijven behouden" ma:description="Id behouden tijdens toevoegen." ma:hidden="true" ma:internalName="_dlc_DocIdPersistId" ma:readOnly="true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173a5f2-fe4f-4403-821c-1c523b0cf162" elementFormDefault="qualified">
    <xsd:import namespace="http://schemas.microsoft.com/office/2006/documentManagement/types"/>
    <xsd:import namespace="http://schemas.microsoft.com/office/infopath/2007/PartnerControls"/>
    <xsd:element name="TaxCatchAll" ma:index="16" nillable="true" ma:displayName="Taxonomy Catch All Column" ma:hidden="true" ma:list="{99ae0950-3ead-4c7f-a27d-557ed9aee1ae}" ma:internalName="TaxCatchAll" ma:showField="CatchAllData" ma:web="57fc9042-7ad7-43d3-895f-60184452fc7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Props1.xml><?xml version="1.0" encoding="utf-8"?>
<ds:datastoreItem xmlns:ds="http://schemas.openxmlformats.org/officeDocument/2006/customXml" ds:itemID="{2EDE760C-610C-4F00-9CD8-7F65985A1496}">
  <ds:schemaRefs>
    <ds:schemaRef ds:uri="http://schemas.microsoft.com/office/2006/metadata/properties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www.w3.org/XML/1998/namespace"/>
    <ds:schemaRef ds:uri="http://schemas.openxmlformats.org/package/2006/metadata/core-properties"/>
    <ds:schemaRef ds:uri="7cce10ea-fbd3-4c68-b482-22d2e2347836"/>
    <ds:schemaRef ds:uri="http://purl.org/dc/terms/"/>
    <ds:schemaRef ds:uri="718e7d74-2e7f-4cf2-a442-065c2194cf2b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A46F363C-1260-408C-B4C3-7AC72C828028}"/>
</file>

<file path=customXml/itemProps3.xml><?xml version="1.0" encoding="utf-8"?>
<ds:datastoreItem xmlns:ds="http://schemas.openxmlformats.org/officeDocument/2006/customXml" ds:itemID="{EB74615A-FCBE-4EF8-A7C3-85F2158A52FB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D5744394-BBD4-4599-B35D-FFD097DAB63D}"/>
</file>

<file path=docProps/app.xml><?xml version="1.0" encoding="utf-8"?>
<Properties xmlns="http://schemas.openxmlformats.org/officeDocument/2006/extended-properties" xmlns:vt="http://schemas.openxmlformats.org/officeDocument/2006/docPropsVTypes">
  <Template>260519_PWN_elearning_v1</Template>
  <TotalTime>4523</TotalTime>
  <Words>1810</Words>
  <Application>Microsoft Macintosh PowerPoint</Application>
  <PresentationFormat>Breedbeeld</PresentationFormat>
  <Paragraphs>320</Paragraphs>
  <Slides>32</Slides>
  <Notes>32</Notes>
  <HiddenSlides>0</HiddenSlides>
  <MMClips>29</MMClips>
  <ScaleCrop>false</ScaleCrop>
  <HeadingPairs>
    <vt:vector size="6" baseType="variant">
      <vt:variant>
        <vt:lpstr>Gebruikte lettertypen</vt:lpstr>
      </vt:variant>
      <vt:variant>
        <vt:i4>8</vt:i4>
      </vt:variant>
      <vt:variant>
        <vt:lpstr>Thema</vt:lpstr>
      </vt:variant>
      <vt:variant>
        <vt:i4>1</vt:i4>
      </vt:variant>
      <vt:variant>
        <vt:lpstr>Diatitels</vt:lpstr>
      </vt:variant>
      <vt:variant>
        <vt:i4>32</vt:i4>
      </vt:variant>
    </vt:vector>
  </HeadingPairs>
  <TitlesOfParts>
    <vt:vector size="41" baseType="lpstr">
      <vt:lpstr>Aptos</vt:lpstr>
      <vt:lpstr>Arial</vt:lpstr>
      <vt:lpstr>Calibri</vt:lpstr>
      <vt:lpstr>Figtree</vt:lpstr>
      <vt:lpstr>Segoe UI</vt:lpstr>
      <vt:lpstr>Segoe UI Semibold</vt:lpstr>
      <vt:lpstr>Segoe UI Semilight</vt:lpstr>
      <vt:lpstr>Systeemlettertype regulier</vt:lpstr>
      <vt:lpstr>Kantoorthema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Buro Dirigo | Kitty van der Veen</dc:creator>
  <cp:lastModifiedBy>Bram Oorthuizen</cp:lastModifiedBy>
  <cp:revision>129</cp:revision>
  <dcterms:created xsi:type="dcterms:W3CDTF">2026-05-19T12:25:56Z</dcterms:created>
  <dcterms:modified xsi:type="dcterms:W3CDTF">2026-07-22T19:15:36Z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0x0101006A9ABD2DD55CE8428D16298F05C685E6</vt:lpwstr>
  </property>
  <property fmtid="{D5CDD505-2E9C-101B-9397-08002B2CF9AE}" pid="3" name="MediaServiceImageTags">
    <vt:lpwstr/>
  </property>
  <property fmtid="{D5CDD505-2E9C-101B-9397-08002B2CF9AE}" pid="4" name="MSIP_Label_d777f3bd-e355-47d4-b167-e3302236dbc2_Enabled">
    <vt:lpwstr>true</vt:lpwstr>
  </property>
  <property fmtid="{D5CDD505-2E9C-101B-9397-08002B2CF9AE}" pid="5" name="MSIP_Label_d777f3bd-e355-47d4-b167-e3302236dbc2_SetDate">
    <vt:lpwstr>2025-07-22T09:59:45Z</vt:lpwstr>
  </property>
  <property fmtid="{D5CDD505-2E9C-101B-9397-08002B2CF9AE}" pid="6" name="MSIP_Label_d777f3bd-e355-47d4-b167-e3302236dbc2_Method">
    <vt:lpwstr>Standard</vt:lpwstr>
  </property>
  <property fmtid="{D5CDD505-2E9C-101B-9397-08002B2CF9AE}" pid="7" name="MSIP_Label_d777f3bd-e355-47d4-b167-e3302236dbc2_Name">
    <vt:lpwstr>Ketenvertrouwelijk</vt:lpwstr>
  </property>
  <property fmtid="{D5CDD505-2E9C-101B-9397-08002B2CF9AE}" pid="8" name="MSIP_Label_d777f3bd-e355-47d4-b167-e3302236dbc2_SiteId">
    <vt:lpwstr>55fa1a18-7257-4a01-ba69-b5023cc47f9a</vt:lpwstr>
  </property>
  <property fmtid="{D5CDD505-2E9C-101B-9397-08002B2CF9AE}" pid="9" name="MSIP_Label_d777f3bd-e355-47d4-b167-e3302236dbc2_ActionId">
    <vt:lpwstr>44cdc2fc-d658-4098-9066-5af5e8b59882</vt:lpwstr>
  </property>
  <property fmtid="{D5CDD505-2E9C-101B-9397-08002B2CF9AE}" pid="10" name="MSIP_Label_d777f3bd-e355-47d4-b167-e3302236dbc2_ContentBits">
    <vt:lpwstr>0</vt:lpwstr>
  </property>
  <property fmtid="{D5CDD505-2E9C-101B-9397-08002B2CF9AE}" pid="11" name="MSIP_Label_d777f3bd-e355-47d4-b167-e3302236dbc2_Tag">
    <vt:lpwstr>10, 3, 0, 2</vt:lpwstr>
  </property>
  <property fmtid="{D5CDD505-2E9C-101B-9397-08002B2CF9AE}" pid="12" name="_dlc_DocIdItemGuid">
    <vt:lpwstr>66eb9573-0317-4f5b-a509-b3c8d53f3dff</vt:lpwstr>
  </property>
</Properties>
</file>