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slideLayouts/slideLayout19.xml" ContentType="application/vnd.openxmlformats-officedocument.presentationml.slideLayout+xml"/>
  <Override PartName="/ppt/notesSlides/notesSlide18.xml" ContentType="application/vnd.openxmlformats-officedocument.presentationml.notesSlide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20.xml" ContentType="application/vnd.openxmlformats-officedocument.presentationml.notesSlide+xml"/>
  <Override PartName="/ppt/slideLayouts/slideLayout15.xml" ContentType="application/vnd.openxmlformats-officedocument.presentationml.slideLayout+xml"/>
  <Override PartName="/ppt/notesSlides/notesSlide21.xml" ContentType="application/vnd.openxmlformats-officedocument.presentationml.notesSlide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Slides/notesSlide22.xml" ContentType="application/vnd.openxmlformats-officedocument.presentationml.notesSlide+xml"/>
  <Override PartName="/ppt/slideLayouts/slideLayout12.xml" ContentType="application/vnd.openxmlformats-officedocument.presentationml.slideLayout+xml"/>
  <Override PartName="/ppt/notesSlides/notesSlide23.xml" ContentType="application/vnd.openxmlformats-officedocument.presentationml.notesSlide+xml"/>
  <Override PartName="/ppt/slideLayouts/slideLayout11.xml" ContentType="application/vnd.openxmlformats-officedocument.presentationml.slideLayout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26.xml" ContentType="application/vnd.openxmlformats-officedocument.presentationml.notesSlide+xml"/>
  <Override PartName="/ppt/slideLayouts/slideLayout8.xml" ContentType="application/vnd.openxmlformats-officedocument.presentationml.slideLayout+xml"/>
  <Override PartName="/ppt/notesSlides/notesSlide27.xml" ContentType="application/vnd.openxmlformats-officedocument.presentationml.notesSlide+xml"/>
  <Override PartName="/ppt/slideLayouts/slideLayout7.xml" ContentType="application/vnd.openxmlformats-officedocument.presentationml.slideLayout+xml"/>
  <Override PartName="/ppt/notesSlides/notesSlide28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Layouts/slideLayout2.xml" ContentType="application/vnd.openxmlformats-officedocument.presentationml.slideLayout+xml"/>
  <Override PartName="/ppt/notesSlides/notesSlide30.xml" ContentType="application/vnd.openxmlformats-officedocument.presentationml.notesSlide+xml"/>
  <Override PartName="/ppt/slideLayouts/slideLayout1.xml" ContentType="application/vnd.openxmlformats-officedocument.presentationml.slideLayout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3.xml" ContentType="application/vnd.openxmlformats-officedocument.presentationml.notesSlide+xml"/>
  <Override PartName="/ppt/notesSlides/notesSlide19.xml" ContentType="application/vnd.openxmlformats-officedocument.presentationml.notesSlide+xml"/>
  <Override PartName="/ppt/authors.xml" ContentType="application/vnd.ms-powerpoint.authors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ppt/changesInfos/changesInfo1.xml" ContentType="application/vnd.ms-powerpoint.changesinfo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7"/>
  </p:notesMasterIdLst>
  <p:handoutMasterIdLst>
    <p:handoutMasterId r:id="rId38"/>
  </p:handoutMasterIdLst>
  <p:sldIdLst>
    <p:sldId id="285" r:id="rId5"/>
    <p:sldId id="298" r:id="rId6"/>
    <p:sldId id="299" r:id="rId7"/>
    <p:sldId id="300" r:id="rId8"/>
    <p:sldId id="313" r:id="rId9"/>
    <p:sldId id="301" r:id="rId10"/>
    <p:sldId id="304" r:id="rId11"/>
    <p:sldId id="290" r:id="rId12"/>
    <p:sldId id="294" r:id="rId13"/>
    <p:sldId id="292" r:id="rId14"/>
    <p:sldId id="293" r:id="rId15"/>
    <p:sldId id="325" r:id="rId16"/>
    <p:sldId id="323" r:id="rId17"/>
    <p:sldId id="317" r:id="rId18"/>
    <p:sldId id="288" r:id="rId19"/>
    <p:sldId id="318" r:id="rId20"/>
    <p:sldId id="320" r:id="rId21"/>
    <p:sldId id="337" r:id="rId22"/>
    <p:sldId id="308" r:id="rId23"/>
    <p:sldId id="324" r:id="rId24"/>
    <p:sldId id="306" r:id="rId25"/>
    <p:sldId id="289" r:id="rId26"/>
    <p:sldId id="316" r:id="rId27"/>
    <p:sldId id="315" r:id="rId28"/>
    <p:sldId id="291" r:id="rId29"/>
    <p:sldId id="339" r:id="rId30"/>
    <p:sldId id="330" r:id="rId31"/>
    <p:sldId id="321" r:id="rId32"/>
    <p:sldId id="333" r:id="rId33"/>
    <p:sldId id="338" r:id="rId34"/>
    <p:sldId id="336" r:id="rId35"/>
    <p:sldId id="297" r:id="rId3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755D626-0AB6-61E4-21BA-121A78ECEA4E}" name="Nordmann, A (Arno)" initials="NA" userId="S::arno.nordmann@pwn.nl::0710552f-2d48-4829-a736-176628860d79" providerId="AD"/>
  <p188:author id="{67699D2F-1C69-0B8B-E9A4-E45D10328B51}" name="Daphne van de Berg" initials="Dv" userId="171ea9f61bfcd69c" providerId="Windows Live"/>
  <p188:author id="{CFB0BA3F-090F-8CC0-4E26-5718193C05CA}" name="Berg, D.J.M van de (Daphne)" initials="B(" userId="S::daphne.van.de.berg@pwn.nl::655bb6ae-e808-4d53-afb5-7600600e7875" providerId="AD"/>
  <p188:author id="{2470899B-CC58-B8DE-6031-878B6E53F8EB}" name="Smit, HJP (Herman)" initials="HS" userId="S::herman.smit@pwn.nl::97e577b2-d187-4c1e-85ae-4c0249d438f1" providerId="AD"/>
  <p188:author id="{90A69CDA-876C-1100-F7EC-38E41E03A244}" name="Lee, M.N. van der (Marten)" initials="L(" userId="S::marten.van.der.lee@pwn.nl::b46ecc52-9897-4057-9dbd-eb3031510b9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0000"/>
    <a:srgbClr val="005EAA"/>
    <a:srgbClr val="000000"/>
    <a:srgbClr val="0B34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jl, gemiddeld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28"/>
    <p:restoredTop sz="96290"/>
  </p:normalViewPr>
  <p:slideViewPr>
    <p:cSldViewPr snapToGrid="0">
      <p:cViewPr varScale="1">
        <p:scale>
          <a:sx n="209" d="100"/>
          <a:sy n="209" d="100"/>
        </p:scale>
        <p:origin x="5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45" Type="http://schemas.openxmlformats.org/officeDocument/2006/relationships/customXml" Target="../customXml/item4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6/11/relationships/changesInfo" Target="changesInfos/changesInfo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handoutMaster" Target="handoutMasters/handoutMaster1.xml"/><Relationship Id="rId20" Type="http://schemas.openxmlformats.org/officeDocument/2006/relationships/slide" Target="slides/slide16.xml"/><Relationship Id="rId41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uro Dirigo | Kitty van der Veen" userId="5aa31f3e-7d9e-4fc5-add5-b6340ade2570" providerId="ADAL" clId="{EE6EBDEF-DA77-41BE-B1FE-F620C2E0D1D1}"/>
    <pc:docChg chg="custSel delSld modSld">
      <pc:chgData name="Buro Dirigo | Kitty van der Veen" userId="5aa31f3e-7d9e-4fc5-add5-b6340ade2570" providerId="ADAL" clId="{EE6EBDEF-DA77-41BE-B1FE-F620C2E0D1D1}" dt="2026-07-20T09:20:42.588" v="39" actId="1035"/>
      <pc:docMkLst>
        <pc:docMk/>
      </pc:docMkLst>
      <pc:sldChg chg="modSp mod">
        <pc:chgData name="Buro Dirigo | Kitty van der Veen" userId="5aa31f3e-7d9e-4fc5-add5-b6340ade2570" providerId="ADAL" clId="{EE6EBDEF-DA77-41BE-B1FE-F620C2E0D1D1}" dt="2026-07-20T09:20:42.588" v="39" actId="1035"/>
        <pc:sldMkLst>
          <pc:docMk/>
          <pc:sldMk cId="1666187714" sldId="285"/>
        </pc:sldMkLst>
        <pc:spChg chg="mod">
          <ac:chgData name="Buro Dirigo | Kitty van der Veen" userId="5aa31f3e-7d9e-4fc5-add5-b6340ade2570" providerId="ADAL" clId="{EE6EBDEF-DA77-41BE-B1FE-F620C2E0D1D1}" dt="2026-07-13T14:06:56.395" v="2" actId="14100"/>
          <ac:spMkLst>
            <pc:docMk/>
            <pc:sldMk cId="1666187714" sldId="285"/>
            <ac:spMk id="8" creationId="{4AFCF725-92CF-D8DE-1F60-65EA7D9770F3}"/>
          </ac:spMkLst>
        </pc:spChg>
        <pc:spChg chg="mod">
          <ac:chgData name="Buro Dirigo | Kitty van der Veen" userId="5aa31f3e-7d9e-4fc5-add5-b6340ade2570" providerId="ADAL" clId="{EE6EBDEF-DA77-41BE-B1FE-F620C2E0D1D1}" dt="2026-07-20T09:20:42.588" v="39" actId="1035"/>
          <ac:spMkLst>
            <pc:docMk/>
            <pc:sldMk cId="1666187714" sldId="285"/>
            <ac:spMk id="9" creationId="{CD4208BB-11DD-CCA6-6B40-319EFA991C2E}"/>
          </ac:spMkLst>
        </pc:spChg>
        <pc:spChg chg="mod">
          <ac:chgData name="Buro Dirigo | Kitty van der Veen" userId="5aa31f3e-7d9e-4fc5-add5-b6340ade2570" providerId="ADAL" clId="{EE6EBDEF-DA77-41BE-B1FE-F620C2E0D1D1}" dt="2026-07-13T14:06:50.189" v="1" actId="14100"/>
          <ac:spMkLst>
            <pc:docMk/>
            <pc:sldMk cId="1666187714" sldId="285"/>
            <ac:spMk id="10" creationId="{DC3818F8-61DD-3BC7-9D08-714E2E956E69}"/>
          </ac:spMkLst>
        </pc:spChg>
      </pc:sldChg>
      <pc:sldChg chg="modSp mod">
        <pc:chgData name="Buro Dirigo | Kitty van der Veen" userId="5aa31f3e-7d9e-4fc5-add5-b6340ade2570" providerId="ADAL" clId="{EE6EBDEF-DA77-41BE-B1FE-F620C2E0D1D1}" dt="2026-07-13T14:09:14.259" v="14" actId="1076"/>
        <pc:sldMkLst>
          <pc:docMk/>
          <pc:sldMk cId="766759475" sldId="315"/>
        </pc:sldMkLst>
        <pc:spChg chg="mod">
          <ac:chgData name="Buro Dirigo | Kitty van der Veen" userId="5aa31f3e-7d9e-4fc5-add5-b6340ade2570" providerId="ADAL" clId="{EE6EBDEF-DA77-41BE-B1FE-F620C2E0D1D1}" dt="2026-07-13T14:08:51.359" v="12" actId="14100"/>
          <ac:spMkLst>
            <pc:docMk/>
            <pc:sldMk cId="766759475" sldId="315"/>
            <ac:spMk id="28" creationId="{077B927E-6E79-D847-8898-2951AB204BA0}"/>
          </ac:spMkLst>
        </pc:spChg>
        <pc:spChg chg="mod">
          <ac:chgData name="Buro Dirigo | Kitty van der Veen" userId="5aa31f3e-7d9e-4fc5-add5-b6340ade2570" providerId="ADAL" clId="{EE6EBDEF-DA77-41BE-B1FE-F620C2E0D1D1}" dt="2026-07-13T14:08:59.149" v="13" actId="1076"/>
          <ac:spMkLst>
            <pc:docMk/>
            <pc:sldMk cId="766759475" sldId="315"/>
            <ac:spMk id="29" creationId="{DF8BD078-DCD0-CD98-7549-2692875E5A49}"/>
          </ac:spMkLst>
        </pc:spChg>
        <pc:spChg chg="mod">
          <ac:chgData name="Buro Dirigo | Kitty van der Veen" userId="5aa31f3e-7d9e-4fc5-add5-b6340ade2570" providerId="ADAL" clId="{EE6EBDEF-DA77-41BE-B1FE-F620C2E0D1D1}" dt="2026-07-13T14:09:14.259" v="14" actId="1076"/>
          <ac:spMkLst>
            <pc:docMk/>
            <pc:sldMk cId="766759475" sldId="315"/>
            <ac:spMk id="30" creationId="{2711E2CC-D58A-2A45-E497-997F39C194AB}"/>
          </ac:spMkLst>
        </pc:spChg>
      </pc:sldChg>
      <pc:sldChg chg="modSp mod">
        <pc:chgData name="Buro Dirigo | Kitty van der Veen" userId="5aa31f3e-7d9e-4fc5-add5-b6340ade2570" providerId="ADAL" clId="{EE6EBDEF-DA77-41BE-B1FE-F620C2E0D1D1}" dt="2026-07-20T09:20:15.262" v="36" actId="1076"/>
        <pc:sldMkLst>
          <pc:docMk/>
          <pc:sldMk cId="939233280" sldId="316"/>
        </pc:sldMkLst>
        <pc:spChg chg="mod">
          <ac:chgData name="Buro Dirigo | Kitty van der Veen" userId="5aa31f3e-7d9e-4fc5-add5-b6340ade2570" providerId="ADAL" clId="{EE6EBDEF-DA77-41BE-B1FE-F620C2E0D1D1}" dt="2026-07-20T09:20:15.262" v="36" actId="1076"/>
          <ac:spMkLst>
            <pc:docMk/>
            <pc:sldMk cId="939233280" sldId="316"/>
            <ac:spMk id="16" creationId="{347A4C0D-434D-6FCA-7657-43047086CC1C}"/>
          </ac:spMkLst>
        </pc:spChg>
      </pc:sldChg>
      <pc:sldChg chg="addSp delSp modSp mod">
        <pc:chgData name="Buro Dirigo | Kitty van der Veen" userId="5aa31f3e-7d9e-4fc5-add5-b6340ade2570" providerId="ADAL" clId="{EE6EBDEF-DA77-41BE-B1FE-F620C2E0D1D1}" dt="2026-07-13T14:11:38.339" v="33" actId="1076"/>
        <pc:sldMkLst>
          <pc:docMk/>
          <pc:sldMk cId="1091537123" sldId="321"/>
        </pc:sldMkLst>
        <pc:picChg chg="add mod">
          <ac:chgData name="Buro Dirigo | Kitty van der Veen" userId="5aa31f3e-7d9e-4fc5-add5-b6340ade2570" providerId="ADAL" clId="{EE6EBDEF-DA77-41BE-B1FE-F620C2E0D1D1}" dt="2026-07-13T14:10:32.305" v="21" actId="1076"/>
          <ac:picMkLst>
            <pc:docMk/>
            <pc:sldMk cId="1091537123" sldId="321"/>
            <ac:picMk id="6" creationId="{67D5F588-864D-4AB4-3C80-7AE4099570DE}"/>
          </ac:picMkLst>
        </pc:picChg>
        <pc:picChg chg="add mod">
          <ac:chgData name="Buro Dirigo | Kitty van der Veen" userId="5aa31f3e-7d9e-4fc5-add5-b6340ade2570" providerId="ADAL" clId="{EE6EBDEF-DA77-41BE-B1FE-F620C2E0D1D1}" dt="2026-07-13T14:11:06.680" v="28" actId="1076"/>
          <ac:picMkLst>
            <pc:docMk/>
            <pc:sldMk cId="1091537123" sldId="321"/>
            <ac:picMk id="8" creationId="{26C9C52A-E1D7-1EAA-5D35-AEE9260B8503}"/>
          </ac:picMkLst>
        </pc:picChg>
        <pc:picChg chg="add mod">
          <ac:chgData name="Buro Dirigo | Kitty van der Veen" userId="5aa31f3e-7d9e-4fc5-add5-b6340ade2570" providerId="ADAL" clId="{EE6EBDEF-DA77-41BE-B1FE-F620C2E0D1D1}" dt="2026-07-13T14:11:38.339" v="33" actId="1076"/>
          <ac:picMkLst>
            <pc:docMk/>
            <pc:sldMk cId="1091537123" sldId="321"/>
            <ac:picMk id="11" creationId="{3C59E14E-77B1-4FA7-7666-62FFFFC8829B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C66ADC73-C6FD-10F7-4EE9-601006505E6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BEEC1DD-9778-FAA3-8E19-04D0E7961E7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D3EC35-BE62-40F2-8569-5D92205E6693}" type="datetimeFigureOut">
              <a:rPr lang="nl-NL" smtClean="0"/>
              <a:t>23-07-2026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45322A0-4418-8608-3DA7-65F4C4D3E25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6FFD617-0031-3E5E-2C5D-043191524D5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7D9AEF-DE02-490D-B341-768FB1EBCF8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3960592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EDC5A8-32A0-47D8-94B4-B787491D97A2}" type="datetimeFigureOut">
              <a:rPr lang="nl-NL" smtClean="0"/>
              <a:t>23-07-2026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D5F3A4-EA52-4D0B-8539-6D5F43DA58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7128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51746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023718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356993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12594-FBF4-DF51-7FFB-C22010CBB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1667C19-AC61-C40A-7A53-619FE95003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8950A1AE-4935-6AA2-1491-10AFABF323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3DE6E89-6E0F-9288-33AE-49EA0771C6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497196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04587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01244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33541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00007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34758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7BF9B3-9223-6347-5659-DC7635821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E11177D7-4374-8B94-7CC1-2BE9214311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3F736F90-0B5A-3B80-8F9D-D7AFABA18C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5785FE6-323E-6F98-E417-F34BF600B6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03278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8623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01278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9BCEB-24C1-EC7E-3771-48C0BD783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86059CD1-B35E-CBF2-C710-D52486F71C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03A453A7-ECDE-0DEA-46DA-4D177FE3EE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B704AFC-587F-161D-0368-ADBD1B4EAD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00672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584F5-3504-A37D-1433-6E9E0FF32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8C886925-7414-756C-6A37-E63B883DC1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1281FB77-99B3-DA13-A409-3D76E4A86C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818E537-2B62-B9C4-4548-1D8B389947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69480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2166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887017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8571116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6186326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5D6D67-21FC-B0C2-ED5E-7CF7D31B6C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396A3E17-0BF4-9510-CFD4-810B301954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B081CCF0-3009-50EA-54AB-6352E1B846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6B7EA18-5146-3ED6-11FC-48EBF50FE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26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9042806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13C8A-E5EF-7047-0DE0-F7B77782C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6DD4EB6B-E750-FDBE-3246-B9713587EF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4185C685-460E-94D8-E67D-5FDC0AC381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96358BC-6505-1FF5-9778-06E1D95296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27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73022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28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958846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295EA0-B09B-32CB-215B-9A09D3F4E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99A7063-006C-A381-ED42-CF062C2994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044DDDC7-EA81-2848-9EBC-C8D5738C68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E300EAC-DDC2-15B7-E3BA-6C9DA0FFB0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29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53081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DA9723-7A96-4F07-2451-5CB8F5033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B84061D4-6DDC-30E5-5F1F-EDBEC6FC3E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82F6876-F62A-234F-77CF-5B8B5928C1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391A3B7-B060-F38F-39B5-0C480F3B36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355784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30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398670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31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73007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32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699259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57096-51A1-A52B-37C0-FACB71D2D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56D90ACB-5E6E-6747-E218-F3ECF1CA2D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92F7780A-8DDB-3B15-31BE-EA5257DAAA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DEF649E-20DD-0C89-0827-183D38570D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29007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596410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CBF0DB-7AEE-BACA-8522-966CDC0979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9DD6F7C-D13A-52DB-AD81-2CFE283F6C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51958587-B66B-5132-EA42-BB7EA28F64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3F43D16-5F38-2ECF-82F9-62317D6D5C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892682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6BC641-ADB2-00FF-6B68-D5B4BE0C0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7A30FB89-BA64-172A-BFC0-DE23F4802F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0316A41-AE89-8F6F-215F-DF1A5AA319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C6066D3-1B5B-0178-618D-60F9615D48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00416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998268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0315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ptie 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1BD012D8-B0D1-0927-86E2-714DD63F6B1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 hasCustomPrompt="1"/>
          </p:nvPr>
        </p:nvSpPr>
        <p:spPr>
          <a:xfrm>
            <a:off x="727939" y="747054"/>
            <a:ext cx="2181000" cy="56781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none" lIns="180000" tIns="144000" rIns="180000" bIns="144000" anchor="ctr">
            <a:sp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Een korte regel</a:t>
            </a:r>
          </a:p>
        </p:txBody>
      </p:sp>
      <p:sp>
        <p:nvSpPr>
          <p:cNvPr id="24" name="Tijdelijke aanduiding voor tekst 22">
            <a:extLst>
              <a:ext uri="{FF2B5EF4-FFF2-40B4-BE49-F238E27FC236}">
                <a16:creationId xmlns:a16="http://schemas.microsoft.com/office/drawing/2014/main" id="{6368230E-29B5-71C0-69E2-FF7533C47C6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727939" y="1438070"/>
            <a:ext cx="3969567" cy="78941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lIns="180000" tIns="144000" rIns="180000" bIns="144000" anchor="ctr">
            <a:spAutoFit/>
          </a:bodyPr>
          <a:lstStyle>
            <a:lvl1pPr marL="0" indent="0" algn="l">
              <a:buNone/>
              <a:defRPr sz="36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Document naam</a:t>
            </a:r>
          </a:p>
        </p:txBody>
      </p:sp>
      <p:sp>
        <p:nvSpPr>
          <p:cNvPr id="25" name="Tijdelijke aanduiding voor tekst 22">
            <a:extLst>
              <a:ext uri="{FF2B5EF4-FFF2-40B4-BE49-F238E27FC236}">
                <a16:creationId xmlns:a16="http://schemas.microsoft.com/office/drawing/2014/main" id="{AAD3D00D-7D6E-3E6C-CA2B-C46F419717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727939" y="2361858"/>
            <a:ext cx="2755004" cy="78941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lIns="180000" tIns="144000" rIns="180000" bIns="144000" anchor="ctr">
            <a:spAutoFit/>
          </a:bodyPr>
          <a:lstStyle>
            <a:lvl1pPr marL="0" indent="0" algn="l">
              <a:buNone/>
              <a:defRPr sz="36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op 2 regels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CF49A8D0-C0E2-389F-190A-8F2F16BC88B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43551" y="4578832"/>
            <a:ext cx="5348449" cy="2279168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14C436F1-43DC-AA51-55E5-72E4EAD2F8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30378" y="5460001"/>
            <a:ext cx="1638332" cy="67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4163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 hasCustomPrompt="1"/>
          </p:nvPr>
        </p:nvSpPr>
        <p:spPr>
          <a:xfrm>
            <a:off x="628663" y="673696"/>
            <a:ext cx="10327953" cy="10158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/>
              <a:t>Titel en tekst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767F65D-077F-1C47-967E-14C05EC8D4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>
          <a:xfrm>
            <a:off x="628663" y="1689557"/>
            <a:ext cx="5467338" cy="462797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 lang="nl-NL" sz="1800" b="0" kern="1200" dirty="0" smtClean="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9F5CEA0-5B27-30BA-BDF2-602A4E7103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36105" y="1689556"/>
            <a:ext cx="7772400" cy="5498903"/>
          </a:xfrm>
          <a:prstGeom prst="rect">
            <a:avLst/>
          </a:prstGeom>
        </p:spPr>
      </p:pic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9C764611-BE25-DE06-48F0-CCFD133A0DD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 rot="21070142">
            <a:off x="7576232" y="3557841"/>
            <a:ext cx="3452734" cy="184268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>
              <a:buFontTx/>
              <a:buNone/>
              <a:defRPr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1589210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 in blauw vl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559B44BD-675C-55DE-C19E-410D148665D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8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CFFD7D18-A056-0833-66EA-3C6C6BA3CD5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9"/>
          </p:nvPr>
        </p:nvSpPr>
        <p:spPr>
          <a:xfrm>
            <a:off x="539695" y="548086"/>
            <a:ext cx="11112610" cy="1768548"/>
          </a:xfrm>
          <a:custGeom>
            <a:avLst/>
            <a:gdLst>
              <a:gd name="csX0" fmla="*/ 367413 w 11112610"/>
              <a:gd name="csY0" fmla="*/ 0 h 1768548"/>
              <a:gd name="csX1" fmla="*/ 11009691 w 11112610"/>
              <a:gd name="csY1" fmla="*/ 0 h 1768548"/>
              <a:gd name="csX2" fmla="*/ 11112610 w 11112610"/>
              <a:gd name="csY2" fmla="*/ 95370 h 1768548"/>
              <a:gd name="csX3" fmla="*/ 11112610 w 11112610"/>
              <a:gd name="csY3" fmla="*/ 1428793 h 1768548"/>
              <a:gd name="csX4" fmla="*/ 10819155 w 11112610"/>
              <a:gd name="csY4" fmla="*/ 1762441 h 1768548"/>
              <a:gd name="csX5" fmla="*/ 10753773 w 11112610"/>
              <a:gd name="csY5" fmla="*/ 1768548 h 1768548"/>
              <a:gd name="csX6" fmla="*/ 98472 w 11112610"/>
              <a:gd name="csY6" fmla="*/ 1768548 h 1768548"/>
              <a:gd name="csX7" fmla="*/ 62749 w 11112610"/>
              <a:gd name="csY7" fmla="*/ 1761865 h 1768548"/>
              <a:gd name="csX8" fmla="*/ 17467 w 11112610"/>
              <a:gd name="csY8" fmla="*/ 1727312 h 1768548"/>
              <a:gd name="csX9" fmla="*/ 0 w 11112610"/>
              <a:gd name="csY9" fmla="*/ 1674323 h 1768548"/>
              <a:gd name="csX10" fmla="*/ 0 w 11112610"/>
              <a:gd name="csY10" fmla="*/ 340062 h 1768548"/>
              <a:gd name="csX11" fmla="*/ 28772 w 11112610"/>
              <a:gd name="csY11" fmla="*/ 208003 h 1768548"/>
              <a:gd name="csX12" fmla="*/ 367413 w 11112610"/>
              <a:gd name="csY12" fmla="*/ 0 h 176854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1112610" h="1768548">
                <a:moveTo>
                  <a:pt x="367413" y="0"/>
                </a:moveTo>
                <a:lnTo>
                  <a:pt x="11009691" y="0"/>
                </a:lnTo>
                <a:cubicBezTo>
                  <a:pt x="11066532" y="0"/>
                  <a:pt x="11112610" y="42698"/>
                  <a:pt x="11112610" y="95370"/>
                </a:cubicBezTo>
                <a:lnTo>
                  <a:pt x="11112610" y="1428793"/>
                </a:lnTo>
                <a:cubicBezTo>
                  <a:pt x="11112610" y="1593372"/>
                  <a:pt x="10986630" y="1730684"/>
                  <a:pt x="10819155" y="1762441"/>
                </a:cubicBezTo>
                <a:lnTo>
                  <a:pt x="10753773" y="1768548"/>
                </a:lnTo>
                <a:lnTo>
                  <a:pt x="98472" y="1768548"/>
                </a:lnTo>
                <a:lnTo>
                  <a:pt x="62749" y="1761865"/>
                </a:lnTo>
                <a:cubicBezTo>
                  <a:pt x="44279" y="1754626"/>
                  <a:pt x="28564" y="1742533"/>
                  <a:pt x="17467" y="1727312"/>
                </a:cubicBezTo>
                <a:lnTo>
                  <a:pt x="0" y="1674323"/>
                </a:lnTo>
                <a:lnTo>
                  <a:pt x="0" y="340062"/>
                </a:lnTo>
                <a:lnTo>
                  <a:pt x="28772" y="208003"/>
                </a:lnTo>
                <a:cubicBezTo>
                  <a:pt x="84565" y="85768"/>
                  <a:pt x="215180" y="0"/>
                  <a:pt x="367413" y="0"/>
                </a:cubicBezTo>
                <a:close/>
              </a:path>
            </a:pathLst>
          </a:custGeom>
          <a:solidFill>
            <a:srgbClr val="005EAA">
              <a:alpha val="74902"/>
            </a:srgbClr>
          </a:solidFill>
        </p:spPr>
        <p:txBody>
          <a:bodyPr wrap="square" lIns="360000" tIns="360000" rIns="360000" bIns="360000">
            <a:normAutofit/>
          </a:bodyPr>
          <a:lstStyle>
            <a:lvl1pPr>
              <a:buFontTx/>
              <a:buNone/>
              <a:defRPr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710440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uw, oranje en rood k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rije vorm 3">
            <a:extLst>
              <a:ext uri="{FF2B5EF4-FFF2-40B4-BE49-F238E27FC236}">
                <a16:creationId xmlns:a16="http://schemas.microsoft.com/office/drawing/2014/main" id="{62066283-362C-DE34-87AE-A9705C1FDB2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613457" y="538121"/>
            <a:ext cx="3507547" cy="5781758"/>
          </a:xfrm>
          <a:custGeom>
            <a:avLst/>
            <a:gdLst>
              <a:gd name="csX0" fmla="*/ 425569 w 3621558"/>
              <a:gd name="csY0" fmla="*/ 0 h 5781758"/>
              <a:gd name="csX1" fmla="*/ 3503930 w 3621558"/>
              <a:gd name="csY1" fmla="*/ 0 h 5781758"/>
              <a:gd name="csX2" fmla="*/ 3621558 w 3621558"/>
              <a:gd name="csY2" fmla="*/ 117628 h 5781758"/>
              <a:gd name="csX3" fmla="*/ 3621558 w 3621558"/>
              <a:gd name="csY3" fmla="*/ 5356191 h 5781758"/>
              <a:gd name="csX4" fmla="*/ 3281756 w 3621558"/>
              <a:gd name="csY4" fmla="*/ 5773114 h 5781758"/>
              <a:gd name="csX5" fmla="*/ 3196009 w 3621558"/>
              <a:gd name="csY5" fmla="*/ 5781758 h 5781758"/>
              <a:gd name="csX6" fmla="*/ 117618 w 3621558"/>
              <a:gd name="csY6" fmla="*/ 5781758 h 5781758"/>
              <a:gd name="csX7" fmla="*/ 71842 w 3621558"/>
              <a:gd name="csY7" fmla="*/ 5772516 h 5781758"/>
              <a:gd name="csX8" fmla="*/ 0 w 3621558"/>
              <a:gd name="csY8" fmla="*/ 5664132 h 5781758"/>
              <a:gd name="csX9" fmla="*/ 0 w 3621558"/>
              <a:gd name="csY9" fmla="*/ 425569 h 5781758"/>
              <a:gd name="csX10" fmla="*/ 425569 w 3621558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621558" h="5781758">
                <a:moveTo>
                  <a:pt x="425569" y="0"/>
                </a:moveTo>
                <a:lnTo>
                  <a:pt x="3503930" y="0"/>
                </a:lnTo>
                <a:cubicBezTo>
                  <a:pt x="3568894" y="0"/>
                  <a:pt x="3621558" y="52664"/>
                  <a:pt x="3621558" y="117628"/>
                </a:cubicBezTo>
                <a:lnTo>
                  <a:pt x="3621558" y="5356191"/>
                </a:lnTo>
                <a:cubicBezTo>
                  <a:pt x="3621558" y="5561847"/>
                  <a:pt x="3475680" y="5733431"/>
                  <a:pt x="3281756" y="5773114"/>
                </a:cubicBezTo>
                <a:lnTo>
                  <a:pt x="3196009" y="5781758"/>
                </a:lnTo>
                <a:lnTo>
                  <a:pt x="117618" y="5781758"/>
                </a:lnTo>
                <a:lnTo>
                  <a:pt x="71842" y="5772516"/>
                </a:lnTo>
                <a:cubicBezTo>
                  <a:pt x="29624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90534" y="0"/>
                  <a:pt x="425569" y="0"/>
                </a:cubicBezTo>
                <a:close/>
              </a:path>
            </a:pathLst>
          </a:custGeom>
          <a:solidFill>
            <a:srgbClr val="005EA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6" name="Vrije vorm 5">
            <a:extLst>
              <a:ext uri="{FF2B5EF4-FFF2-40B4-BE49-F238E27FC236}">
                <a16:creationId xmlns:a16="http://schemas.microsoft.com/office/drawing/2014/main" id="{2B7ECE66-1712-E6F3-C54E-4D625477B4C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4342226" y="538121"/>
            <a:ext cx="3507547" cy="5781758"/>
          </a:xfrm>
          <a:custGeom>
            <a:avLst/>
            <a:gdLst>
              <a:gd name="csX0" fmla="*/ 425569 w 3621558"/>
              <a:gd name="csY0" fmla="*/ 0 h 5781758"/>
              <a:gd name="csX1" fmla="*/ 3503930 w 3621558"/>
              <a:gd name="csY1" fmla="*/ 0 h 5781758"/>
              <a:gd name="csX2" fmla="*/ 3621558 w 3621558"/>
              <a:gd name="csY2" fmla="*/ 117628 h 5781758"/>
              <a:gd name="csX3" fmla="*/ 3621558 w 3621558"/>
              <a:gd name="csY3" fmla="*/ 5356191 h 5781758"/>
              <a:gd name="csX4" fmla="*/ 3281756 w 3621558"/>
              <a:gd name="csY4" fmla="*/ 5773114 h 5781758"/>
              <a:gd name="csX5" fmla="*/ 3196009 w 3621558"/>
              <a:gd name="csY5" fmla="*/ 5781758 h 5781758"/>
              <a:gd name="csX6" fmla="*/ 117618 w 3621558"/>
              <a:gd name="csY6" fmla="*/ 5781758 h 5781758"/>
              <a:gd name="csX7" fmla="*/ 71842 w 3621558"/>
              <a:gd name="csY7" fmla="*/ 5772516 h 5781758"/>
              <a:gd name="csX8" fmla="*/ 0 w 3621558"/>
              <a:gd name="csY8" fmla="*/ 5664132 h 5781758"/>
              <a:gd name="csX9" fmla="*/ 0 w 3621558"/>
              <a:gd name="csY9" fmla="*/ 425569 h 5781758"/>
              <a:gd name="csX10" fmla="*/ 425569 w 3621558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621558" h="5781758">
                <a:moveTo>
                  <a:pt x="425569" y="0"/>
                </a:moveTo>
                <a:lnTo>
                  <a:pt x="3503930" y="0"/>
                </a:lnTo>
                <a:cubicBezTo>
                  <a:pt x="3568894" y="0"/>
                  <a:pt x="3621558" y="52664"/>
                  <a:pt x="3621558" y="117628"/>
                </a:cubicBezTo>
                <a:lnTo>
                  <a:pt x="3621558" y="5356191"/>
                </a:lnTo>
                <a:cubicBezTo>
                  <a:pt x="3621558" y="5561847"/>
                  <a:pt x="3475680" y="5733431"/>
                  <a:pt x="3281756" y="5773114"/>
                </a:cubicBezTo>
                <a:lnTo>
                  <a:pt x="3196009" y="5781758"/>
                </a:lnTo>
                <a:lnTo>
                  <a:pt x="117618" y="5781758"/>
                </a:lnTo>
                <a:lnTo>
                  <a:pt x="71842" y="5772516"/>
                </a:lnTo>
                <a:cubicBezTo>
                  <a:pt x="29624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90534" y="0"/>
                  <a:pt x="42556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7" name="Vrije vorm 6">
            <a:extLst>
              <a:ext uri="{FF2B5EF4-FFF2-40B4-BE49-F238E27FC236}">
                <a16:creationId xmlns:a16="http://schemas.microsoft.com/office/drawing/2014/main" id="{8FF4D73D-EE44-048C-8C82-C76A2C9527D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8070996" y="538121"/>
            <a:ext cx="3507547" cy="5781758"/>
          </a:xfrm>
          <a:custGeom>
            <a:avLst/>
            <a:gdLst>
              <a:gd name="csX0" fmla="*/ 425569 w 3621558"/>
              <a:gd name="csY0" fmla="*/ 0 h 5781758"/>
              <a:gd name="csX1" fmla="*/ 3503930 w 3621558"/>
              <a:gd name="csY1" fmla="*/ 0 h 5781758"/>
              <a:gd name="csX2" fmla="*/ 3621558 w 3621558"/>
              <a:gd name="csY2" fmla="*/ 117628 h 5781758"/>
              <a:gd name="csX3" fmla="*/ 3621558 w 3621558"/>
              <a:gd name="csY3" fmla="*/ 5356191 h 5781758"/>
              <a:gd name="csX4" fmla="*/ 3281756 w 3621558"/>
              <a:gd name="csY4" fmla="*/ 5773114 h 5781758"/>
              <a:gd name="csX5" fmla="*/ 3196009 w 3621558"/>
              <a:gd name="csY5" fmla="*/ 5781758 h 5781758"/>
              <a:gd name="csX6" fmla="*/ 117618 w 3621558"/>
              <a:gd name="csY6" fmla="*/ 5781758 h 5781758"/>
              <a:gd name="csX7" fmla="*/ 71842 w 3621558"/>
              <a:gd name="csY7" fmla="*/ 5772516 h 5781758"/>
              <a:gd name="csX8" fmla="*/ 0 w 3621558"/>
              <a:gd name="csY8" fmla="*/ 5664132 h 5781758"/>
              <a:gd name="csX9" fmla="*/ 0 w 3621558"/>
              <a:gd name="csY9" fmla="*/ 425569 h 5781758"/>
              <a:gd name="csX10" fmla="*/ 425569 w 3621558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621558" h="5781758">
                <a:moveTo>
                  <a:pt x="425569" y="0"/>
                </a:moveTo>
                <a:lnTo>
                  <a:pt x="3503930" y="0"/>
                </a:lnTo>
                <a:cubicBezTo>
                  <a:pt x="3568894" y="0"/>
                  <a:pt x="3621558" y="52664"/>
                  <a:pt x="3621558" y="117628"/>
                </a:cubicBezTo>
                <a:lnTo>
                  <a:pt x="3621558" y="5356191"/>
                </a:lnTo>
                <a:cubicBezTo>
                  <a:pt x="3621558" y="5561847"/>
                  <a:pt x="3475680" y="5733431"/>
                  <a:pt x="3281756" y="5773114"/>
                </a:cubicBezTo>
                <a:lnTo>
                  <a:pt x="3196009" y="5781758"/>
                </a:lnTo>
                <a:lnTo>
                  <a:pt x="117618" y="5781758"/>
                </a:lnTo>
                <a:lnTo>
                  <a:pt x="71842" y="5772516"/>
                </a:lnTo>
                <a:cubicBezTo>
                  <a:pt x="29624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90534" y="0"/>
                  <a:pt x="425569" y="0"/>
                </a:cubicBezTo>
                <a:close/>
              </a:path>
            </a:pathLst>
          </a:custGeom>
          <a:solidFill>
            <a:srgbClr val="EC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FF02C26F-7FD0-84E8-4082-E15B026C517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/>
          </p:nvPr>
        </p:nvSpPr>
        <p:spPr>
          <a:xfrm>
            <a:off x="914400" y="2060293"/>
            <a:ext cx="2951163" cy="397061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B536B3AB-CE4A-1054-A281-43D0AD09A7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>
          <a:xfrm>
            <a:off x="4620417" y="2054223"/>
            <a:ext cx="2951163" cy="397669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2" name="Tijdelijke aanduiding voor tekst 8">
            <a:extLst>
              <a:ext uri="{FF2B5EF4-FFF2-40B4-BE49-F238E27FC236}">
                <a16:creationId xmlns:a16="http://schemas.microsoft.com/office/drawing/2014/main" id="{D5C79EE7-4D60-CA56-DB0F-829CEA666F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/>
          </p:nvPr>
        </p:nvSpPr>
        <p:spPr>
          <a:xfrm>
            <a:off x="8349187" y="2054223"/>
            <a:ext cx="2951163" cy="397669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13">
            <a:extLst>
              <a:ext uri="{FF2B5EF4-FFF2-40B4-BE49-F238E27FC236}">
                <a16:creationId xmlns:a16="http://schemas.microsoft.com/office/drawing/2014/main" id="{0ABEC1F9-D82F-64E1-661A-8114DB39B6F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/>
          </p:nvPr>
        </p:nvSpPr>
        <p:spPr>
          <a:xfrm>
            <a:off x="914400" y="833156"/>
            <a:ext cx="2951163" cy="12271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0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13">
            <a:extLst>
              <a:ext uri="{FF2B5EF4-FFF2-40B4-BE49-F238E27FC236}">
                <a16:creationId xmlns:a16="http://schemas.microsoft.com/office/drawing/2014/main" id="{7732C783-9552-C3B3-8C37-258FF21E371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4"/>
          </p:nvPr>
        </p:nvSpPr>
        <p:spPr>
          <a:xfrm>
            <a:off x="4620417" y="827087"/>
            <a:ext cx="2951163" cy="12271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0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13">
            <a:extLst>
              <a:ext uri="{FF2B5EF4-FFF2-40B4-BE49-F238E27FC236}">
                <a16:creationId xmlns:a16="http://schemas.microsoft.com/office/drawing/2014/main" id="{C97A4AE1-2DA3-F377-5A2E-2DB3DE4BBEE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/>
          </p:nvPr>
        </p:nvSpPr>
        <p:spPr>
          <a:xfrm>
            <a:off x="8349187" y="827086"/>
            <a:ext cx="2951163" cy="12271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0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2561920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 met blauw, oranje, rood k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rije vorm 2">
            <a:extLst>
              <a:ext uri="{FF2B5EF4-FFF2-40B4-BE49-F238E27FC236}">
                <a16:creationId xmlns:a16="http://schemas.microsoft.com/office/drawing/2014/main" id="{5C46D0E3-89B5-4511-A79C-40783C45E90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044236" y="538121"/>
            <a:ext cx="2699827" cy="5781758"/>
          </a:xfrm>
          <a:custGeom>
            <a:avLst/>
            <a:gdLst>
              <a:gd name="csX0" fmla="*/ 412172 w 2699827"/>
              <a:gd name="csY0" fmla="*/ 0 h 5781758"/>
              <a:gd name="csX1" fmla="*/ 2585902 w 2699827"/>
              <a:gd name="csY1" fmla="*/ 0 h 5781758"/>
              <a:gd name="csX2" fmla="*/ 2699827 w 2699827"/>
              <a:gd name="csY2" fmla="*/ 117628 h 5781758"/>
              <a:gd name="csX3" fmla="*/ 2699827 w 2699827"/>
              <a:gd name="csY3" fmla="*/ 5356191 h 5781758"/>
              <a:gd name="csX4" fmla="*/ 2370723 w 2699827"/>
              <a:gd name="csY4" fmla="*/ 5773114 h 5781758"/>
              <a:gd name="csX5" fmla="*/ 2287675 w 2699827"/>
              <a:gd name="csY5" fmla="*/ 5781758 h 5781758"/>
              <a:gd name="csX6" fmla="*/ 113915 w 2699827"/>
              <a:gd name="csY6" fmla="*/ 5781758 h 5781758"/>
              <a:gd name="csX7" fmla="*/ 69580 w 2699827"/>
              <a:gd name="csY7" fmla="*/ 5772516 h 5781758"/>
              <a:gd name="csX8" fmla="*/ 0 w 2699827"/>
              <a:gd name="csY8" fmla="*/ 5664132 h 5781758"/>
              <a:gd name="csX9" fmla="*/ 0 w 2699827"/>
              <a:gd name="csY9" fmla="*/ 425569 h 5781758"/>
              <a:gd name="csX10" fmla="*/ 412172 w 2699827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699827" h="5781758">
                <a:moveTo>
                  <a:pt x="412172" y="0"/>
                </a:moveTo>
                <a:lnTo>
                  <a:pt x="2585902" y="0"/>
                </a:lnTo>
                <a:cubicBezTo>
                  <a:pt x="2648821" y="0"/>
                  <a:pt x="2699827" y="52664"/>
                  <a:pt x="2699827" y="117628"/>
                </a:cubicBezTo>
                <a:lnTo>
                  <a:pt x="2699827" y="5356191"/>
                </a:lnTo>
                <a:cubicBezTo>
                  <a:pt x="2699827" y="5561847"/>
                  <a:pt x="2558542" y="5733431"/>
                  <a:pt x="2370723" y="5773114"/>
                </a:cubicBezTo>
                <a:lnTo>
                  <a:pt x="2287675" y="5781758"/>
                </a:lnTo>
                <a:lnTo>
                  <a:pt x="113915" y="5781758"/>
                </a:lnTo>
                <a:lnTo>
                  <a:pt x="69580" y="5772516"/>
                </a:lnTo>
                <a:cubicBezTo>
                  <a:pt x="28691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84536" y="0"/>
                  <a:pt x="412172" y="0"/>
                </a:cubicBezTo>
                <a:close/>
              </a:path>
            </a:pathLst>
          </a:custGeom>
          <a:solidFill>
            <a:srgbClr val="005EA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5" name="Vrije vorm 4">
            <a:extLst>
              <a:ext uri="{FF2B5EF4-FFF2-40B4-BE49-F238E27FC236}">
                <a16:creationId xmlns:a16="http://schemas.microsoft.com/office/drawing/2014/main" id="{5910F4F5-9025-8F93-E45F-C9400F6F28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5930887" y="538121"/>
            <a:ext cx="2699827" cy="5781758"/>
          </a:xfrm>
          <a:custGeom>
            <a:avLst/>
            <a:gdLst>
              <a:gd name="csX0" fmla="*/ 412172 w 2699827"/>
              <a:gd name="csY0" fmla="*/ 0 h 5781758"/>
              <a:gd name="csX1" fmla="*/ 2585902 w 2699827"/>
              <a:gd name="csY1" fmla="*/ 0 h 5781758"/>
              <a:gd name="csX2" fmla="*/ 2699827 w 2699827"/>
              <a:gd name="csY2" fmla="*/ 117628 h 5781758"/>
              <a:gd name="csX3" fmla="*/ 2699827 w 2699827"/>
              <a:gd name="csY3" fmla="*/ 5356191 h 5781758"/>
              <a:gd name="csX4" fmla="*/ 2370723 w 2699827"/>
              <a:gd name="csY4" fmla="*/ 5773114 h 5781758"/>
              <a:gd name="csX5" fmla="*/ 2287675 w 2699827"/>
              <a:gd name="csY5" fmla="*/ 5781758 h 5781758"/>
              <a:gd name="csX6" fmla="*/ 113915 w 2699827"/>
              <a:gd name="csY6" fmla="*/ 5781758 h 5781758"/>
              <a:gd name="csX7" fmla="*/ 69580 w 2699827"/>
              <a:gd name="csY7" fmla="*/ 5772516 h 5781758"/>
              <a:gd name="csX8" fmla="*/ 0 w 2699827"/>
              <a:gd name="csY8" fmla="*/ 5664132 h 5781758"/>
              <a:gd name="csX9" fmla="*/ 0 w 2699827"/>
              <a:gd name="csY9" fmla="*/ 425569 h 5781758"/>
              <a:gd name="csX10" fmla="*/ 412172 w 2699827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699827" h="5781758">
                <a:moveTo>
                  <a:pt x="412172" y="0"/>
                </a:moveTo>
                <a:lnTo>
                  <a:pt x="2585902" y="0"/>
                </a:lnTo>
                <a:cubicBezTo>
                  <a:pt x="2648821" y="0"/>
                  <a:pt x="2699827" y="52664"/>
                  <a:pt x="2699827" y="117628"/>
                </a:cubicBezTo>
                <a:lnTo>
                  <a:pt x="2699827" y="5356191"/>
                </a:lnTo>
                <a:cubicBezTo>
                  <a:pt x="2699827" y="5561847"/>
                  <a:pt x="2558542" y="5733431"/>
                  <a:pt x="2370723" y="5773114"/>
                </a:cubicBezTo>
                <a:lnTo>
                  <a:pt x="2287675" y="5781758"/>
                </a:lnTo>
                <a:lnTo>
                  <a:pt x="113915" y="5781758"/>
                </a:lnTo>
                <a:lnTo>
                  <a:pt x="69580" y="5772516"/>
                </a:lnTo>
                <a:cubicBezTo>
                  <a:pt x="28691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84536" y="0"/>
                  <a:pt x="41217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8" name="Vrije vorm 7">
            <a:extLst>
              <a:ext uri="{FF2B5EF4-FFF2-40B4-BE49-F238E27FC236}">
                <a16:creationId xmlns:a16="http://schemas.microsoft.com/office/drawing/2014/main" id="{CCD67963-B8A9-F2F1-2B5E-B955E1AC925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8817538" y="538121"/>
            <a:ext cx="2699827" cy="5781758"/>
          </a:xfrm>
          <a:custGeom>
            <a:avLst/>
            <a:gdLst>
              <a:gd name="csX0" fmla="*/ 412172 w 2699827"/>
              <a:gd name="csY0" fmla="*/ 0 h 5781758"/>
              <a:gd name="csX1" fmla="*/ 2585902 w 2699827"/>
              <a:gd name="csY1" fmla="*/ 0 h 5781758"/>
              <a:gd name="csX2" fmla="*/ 2699827 w 2699827"/>
              <a:gd name="csY2" fmla="*/ 117628 h 5781758"/>
              <a:gd name="csX3" fmla="*/ 2699827 w 2699827"/>
              <a:gd name="csY3" fmla="*/ 5356191 h 5781758"/>
              <a:gd name="csX4" fmla="*/ 2370723 w 2699827"/>
              <a:gd name="csY4" fmla="*/ 5773114 h 5781758"/>
              <a:gd name="csX5" fmla="*/ 2287675 w 2699827"/>
              <a:gd name="csY5" fmla="*/ 5781758 h 5781758"/>
              <a:gd name="csX6" fmla="*/ 113915 w 2699827"/>
              <a:gd name="csY6" fmla="*/ 5781758 h 5781758"/>
              <a:gd name="csX7" fmla="*/ 69580 w 2699827"/>
              <a:gd name="csY7" fmla="*/ 5772516 h 5781758"/>
              <a:gd name="csX8" fmla="*/ 0 w 2699827"/>
              <a:gd name="csY8" fmla="*/ 5664132 h 5781758"/>
              <a:gd name="csX9" fmla="*/ 0 w 2699827"/>
              <a:gd name="csY9" fmla="*/ 425569 h 5781758"/>
              <a:gd name="csX10" fmla="*/ 412172 w 2699827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699827" h="5781758">
                <a:moveTo>
                  <a:pt x="412172" y="0"/>
                </a:moveTo>
                <a:lnTo>
                  <a:pt x="2585902" y="0"/>
                </a:lnTo>
                <a:cubicBezTo>
                  <a:pt x="2648821" y="0"/>
                  <a:pt x="2699827" y="52664"/>
                  <a:pt x="2699827" y="117628"/>
                </a:cubicBezTo>
                <a:lnTo>
                  <a:pt x="2699827" y="5356191"/>
                </a:lnTo>
                <a:cubicBezTo>
                  <a:pt x="2699827" y="5561847"/>
                  <a:pt x="2558542" y="5733431"/>
                  <a:pt x="2370723" y="5773114"/>
                </a:cubicBezTo>
                <a:lnTo>
                  <a:pt x="2287675" y="5781758"/>
                </a:lnTo>
                <a:lnTo>
                  <a:pt x="113915" y="5781758"/>
                </a:lnTo>
                <a:lnTo>
                  <a:pt x="69580" y="5772516"/>
                </a:lnTo>
                <a:cubicBezTo>
                  <a:pt x="28691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84536" y="0"/>
                  <a:pt x="412172" y="0"/>
                </a:cubicBezTo>
                <a:close/>
              </a:path>
            </a:pathLst>
          </a:custGeom>
          <a:solidFill>
            <a:srgbClr val="EC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4" name="Tijdelijke aanduiding voor tekst 13">
            <a:extLst>
              <a:ext uri="{FF2B5EF4-FFF2-40B4-BE49-F238E27FC236}">
                <a16:creationId xmlns:a16="http://schemas.microsoft.com/office/drawing/2014/main" id="{0ABEC1F9-D82F-64E1-661A-8114DB39B6F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3346501" y="833157"/>
            <a:ext cx="2202070" cy="7098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0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Naam categorie</a:t>
            </a:r>
          </a:p>
        </p:txBody>
      </p:sp>
      <p:sp>
        <p:nvSpPr>
          <p:cNvPr id="15" name="Tijdelijke aanduiding voor tekst 13">
            <a:extLst>
              <a:ext uri="{FF2B5EF4-FFF2-40B4-BE49-F238E27FC236}">
                <a16:creationId xmlns:a16="http://schemas.microsoft.com/office/drawing/2014/main" id="{7732C783-9552-C3B3-8C37-258FF21E371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4" hasCustomPrompt="1"/>
          </p:nvPr>
        </p:nvSpPr>
        <p:spPr>
          <a:xfrm>
            <a:off x="6233160" y="827088"/>
            <a:ext cx="2202070" cy="7098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0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Naam categorie</a:t>
            </a:r>
          </a:p>
        </p:txBody>
      </p:sp>
      <p:sp>
        <p:nvSpPr>
          <p:cNvPr id="16" name="Tijdelijke aanduiding voor tekst 13">
            <a:extLst>
              <a:ext uri="{FF2B5EF4-FFF2-40B4-BE49-F238E27FC236}">
                <a16:creationId xmlns:a16="http://schemas.microsoft.com/office/drawing/2014/main" id="{C97A4AE1-2DA3-F377-5A2E-2DB3DE4BBEE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 hasCustomPrompt="1"/>
          </p:nvPr>
        </p:nvSpPr>
        <p:spPr>
          <a:xfrm>
            <a:off x="9098280" y="827087"/>
            <a:ext cx="2202070" cy="7098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0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Naam categorie</a:t>
            </a:r>
          </a:p>
        </p:txBody>
      </p:sp>
      <p:graphicFrame>
        <p:nvGraphicFramePr>
          <p:cNvPr id="6" name="Tabel 5">
            <a:extLst>
              <a:ext uri="{FF2B5EF4-FFF2-40B4-BE49-F238E27FC236}">
                <a16:creationId xmlns:a16="http://schemas.microsoft.com/office/drawing/2014/main" id="{FFA9A482-F5EA-E8AB-036C-1212D9DDB5DC}"/>
              </a:ext>
            </a:extLst>
          </p:cNvPr>
          <p:cNvGraphicFramePr>
            <a:graphicFrameLocks noGrp="1" noDrilldown="1" noMove="1" noResize="1"/>
          </p:cNvGraphicFramePr>
          <p:nvPr userDrawn="1">
            <p:extLst>
              <p:ext uri="{D42A27DB-BD31-4B8C-83A1-F6EECF244321}">
                <p14:modId xmlns:p14="http://schemas.microsoft.com/office/powerpoint/2010/main" val="1451460156"/>
              </p:ext>
            </p:extLst>
          </p:nvPr>
        </p:nvGraphicFramePr>
        <p:xfrm>
          <a:off x="423746" y="1825947"/>
          <a:ext cx="10876604" cy="43217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0469">
                  <a:extLst>
                    <a:ext uri="{9D8B030D-6E8A-4147-A177-3AD203B41FA5}">
                      <a16:colId xmlns:a16="http://schemas.microsoft.com/office/drawing/2014/main" val="4070466628"/>
                    </a:ext>
                  </a:extLst>
                </a:gridCol>
                <a:gridCol w="2877014">
                  <a:extLst>
                    <a:ext uri="{9D8B030D-6E8A-4147-A177-3AD203B41FA5}">
                      <a16:colId xmlns:a16="http://schemas.microsoft.com/office/drawing/2014/main" val="2860419693"/>
                    </a:ext>
                  </a:extLst>
                </a:gridCol>
                <a:gridCol w="2854712">
                  <a:extLst>
                    <a:ext uri="{9D8B030D-6E8A-4147-A177-3AD203B41FA5}">
                      <a16:colId xmlns:a16="http://schemas.microsoft.com/office/drawing/2014/main" val="733169817"/>
                    </a:ext>
                  </a:extLst>
                </a:gridCol>
                <a:gridCol w="2234409">
                  <a:extLst>
                    <a:ext uri="{9D8B030D-6E8A-4147-A177-3AD203B41FA5}">
                      <a16:colId xmlns:a16="http://schemas.microsoft.com/office/drawing/2014/main" val="3167617727"/>
                    </a:ext>
                  </a:extLst>
                </a:gridCol>
              </a:tblGrid>
              <a:tr h="617395">
                <a:tc>
                  <a:txBody>
                    <a:bodyPr/>
                    <a:lstStyle/>
                    <a:p>
                      <a:pPr algn="l"/>
                      <a:endParaRPr lang="nl-NL" sz="1400" b="0" i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72000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4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0065298"/>
                  </a:ext>
                </a:extLst>
              </a:tr>
              <a:tr h="617395">
                <a:tc>
                  <a:txBody>
                    <a:bodyPr/>
                    <a:lstStyle/>
                    <a:p>
                      <a:pPr algn="l"/>
                      <a:endParaRPr lang="nl-NL" sz="1400" b="0" i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72000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4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288849"/>
                  </a:ext>
                </a:extLst>
              </a:tr>
              <a:tr h="617395">
                <a:tc>
                  <a:txBody>
                    <a:bodyPr/>
                    <a:lstStyle/>
                    <a:p>
                      <a:pPr algn="l"/>
                      <a:endParaRPr lang="nl-NL" sz="1400" b="0" i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72000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4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354676"/>
                  </a:ext>
                </a:extLst>
              </a:tr>
              <a:tr h="617395">
                <a:tc>
                  <a:txBody>
                    <a:bodyPr/>
                    <a:lstStyle/>
                    <a:p>
                      <a:pPr algn="l"/>
                      <a:endParaRPr lang="nl-NL" sz="1400" b="0" i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72000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4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8762355"/>
                  </a:ext>
                </a:extLst>
              </a:tr>
              <a:tr h="617395">
                <a:tc>
                  <a:txBody>
                    <a:bodyPr/>
                    <a:lstStyle/>
                    <a:p>
                      <a:pPr algn="l"/>
                      <a:endParaRPr lang="nl-NL" sz="1400" b="0" i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72000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4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0537100"/>
                  </a:ext>
                </a:extLst>
              </a:tr>
              <a:tr h="617395">
                <a:tc>
                  <a:txBody>
                    <a:bodyPr/>
                    <a:lstStyle/>
                    <a:p>
                      <a:pPr algn="l"/>
                      <a:endParaRPr lang="nl-NL" sz="1400" b="0" i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72000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4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8649968"/>
                  </a:ext>
                </a:extLst>
              </a:tr>
              <a:tr h="617395">
                <a:tc>
                  <a:txBody>
                    <a:bodyPr/>
                    <a:lstStyle/>
                    <a:p>
                      <a:pPr algn="l"/>
                      <a:endParaRPr lang="nl-NL" sz="1400" b="0" i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72000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4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8458598"/>
                  </a:ext>
                </a:extLst>
              </a:tr>
            </a:tbl>
          </a:graphicData>
        </a:graphic>
      </p:graphicFrame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5C9C5567-9483-4EE3-137A-B21E47037D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>
          <a:xfrm>
            <a:off x="3346501" y="1882274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10">
            <a:extLst>
              <a:ext uri="{FF2B5EF4-FFF2-40B4-BE49-F238E27FC236}">
                <a16:creationId xmlns:a16="http://schemas.microsoft.com/office/drawing/2014/main" id="{0D0523E9-573A-8C1F-68D0-7561385C237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>
          <a:xfrm>
            <a:off x="3346501" y="2499895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3" name="Tijdelijke aanduiding voor tekst 10">
            <a:extLst>
              <a:ext uri="{FF2B5EF4-FFF2-40B4-BE49-F238E27FC236}">
                <a16:creationId xmlns:a16="http://schemas.microsoft.com/office/drawing/2014/main" id="{97B555DE-E833-3789-3DB7-A473DCDECBA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8"/>
          </p:nvPr>
        </p:nvSpPr>
        <p:spPr>
          <a:xfrm>
            <a:off x="3346501" y="3117516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6" name="Tijdelijke aanduiding voor tekst 10">
            <a:extLst>
              <a:ext uri="{FF2B5EF4-FFF2-40B4-BE49-F238E27FC236}">
                <a16:creationId xmlns:a16="http://schemas.microsoft.com/office/drawing/2014/main" id="{BAC10889-3ADF-55AD-52BB-ADEFD2AE3FB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9"/>
          </p:nvPr>
        </p:nvSpPr>
        <p:spPr>
          <a:xfrm>
            <a:off x="3346501" y="3734959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7" name="Tijdelijke aanduiding voor tekst 10">
            <a:extLst>
              <a:ext uri="{FF2B5EF4-FFF2-40B4-BE49-F238E27FC236}">
                <a16:creationId xmlns:a16="http://schemas.microsoft.com/office/drawing/2014/main" id="{45DD9C10-F231-A265-3AC8-F82FE7281E4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0"/>
          </p:nvPr>
        </p:nvSpPr>
        <p:spPr>
          <a:xfrm>
            <a:off x="3346501" y="4348141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8" name="Tijdelijke aanduiding voor tekst 10">
            <a:extLst>
              <a:ext uri="{FF2B5EF4-FFF2-40B4-BE49-F238E27FC236}">
                <a16:creationId xmlns:a16="http://schemas.microsoft.com/office/drawing/2014/main" id="{D9D36D17-65AD-70BD-D957-8AC73C3C5D5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1"/>
          </p:nvPr>
        </p:nvSpPr>
        <p:spPr>
          <a:xfrm>
            <a:off x="3346501" y="4961323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9" name="Tijdelijke aanduiding voor tekst 10">
            <a:extLst>
              <a:ext uri="{FF2B5EF4-FFF2-40B4-BE49-F238E27FC236}">
                <a16:creationId xmlns:a16="http://schemas.microsoft.com/office/drawing/2014/main" id="{337801AF-A73A-F33B-1D3D-B990EA258B0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2"/>
          </p:nvPr>
        </p:nvSpPr>
        <p:spPr>
          <a:xfrm>
            <a:off x="3346501" y="5574505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0" name="Tijdelijke aanduiding voor tekst 10">
            <a:extLst>
              <a:ext uri="{FF2B5EF4-FFF2-40B4-BE49-F238E27FC236}">
                <a16:creationId xmlns:a16="http://schemas.microsoft.com/office/drawing/2014/main" id="{6B670D73-A97D-2668-1342-5DBD4A8EB37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3"/>
          </p:nvPr>
        </p:nvSpPr>
        <p:spPr>
          <a:xfrm>
            <a:off x="6233160" y="1882274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1" name="Tijdelijke aanduiding voor tekst 10">
            <a:extLst>
              <a:ext uri="{FF2B5EF4-FFF2-40B4-BE49-F238E27FC236}">
                <a16:creationId xmlns:a16="http://schemas.microsoft.com/office/drawing/2014/main" id="{CA312741-9357-C854-9FC6-1D263990391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4"/>
          </p:nvPr>
        </p:nvSpPr>
        <p:spPr>
          <a:xfrm>
            <a:off x="6233160" y="2499895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2" name="Tijdelijke aanduiding voor tekst 10">
            <a:extLst>
              <a:ext uri="{FF2B5EF4-FFF2-40B4-BE49-F238E27FC236}">
                <a16:creationId xmlns:a16="http://schemas.microsoft.com/office/drawing/2014/main" id="{2E4272F6-A5F8-A21C-4DC6-B5D60E89FE9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5"/>
          </p:nvPr>
        </p:nvSpPr>
        <p:spPr>
          <a:xfrm>
            <a:off x="6233160" y="3117516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3" name="Tijdelijke aanduiding voor tekst 10">
            <a:extLst>
              <a:ext uri="{FF2B5EF4-FFF2-40B4-BE49-F238E27FC236}">
                <a16:creationId xmlns:a16="http://schemas.microsoft.com/office/drawing/2014/main" id="{686E1C38-26FB-1AD1-F96C-2E00119BA25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6"/>
          </p:nvPr>
        </p:nvSpPr>
        <p:spPr>
          <a:xfrm>
            <a:off x="6233160" y="3734959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4" name="Tijdelijke aanduiding voor tekst 10">
            <a:extLst>
              <a:ext uri="{FF2B5EF4-FFF2-40B4-BE49-F238E27FC236}">
                <a16:creationId xmlns:a16="http://schemas.microsoft.com/office/drawing/2014/main" id="{B2C07762-5330-EB31-DDE3-3F85CB59B5B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7"/>
          </p:nvPr>
        </p:nvSpPr>
        <p:spPr>
          <a:xfrm>
            <a:off x="6233160" y="4348141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5" name="Tijdelijke aanduiding voor tekst 10">
            <a:extLst>
              <a:ext uri="{FF2B5EF4-FFF2-40B4-BE49-F238E27FC236}">
                <a16:creationId xmlns:a16="http://schemas.microsoft.com/office/drawing/2014/main" id="{344F9290-086D-03C6-3485-00887171A9F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8"/>
          </p:nvPr>
        </p:nvSpPr>
        <p:spPr>
          <a:xfrm>
            <a:off x="6233160" y="4961323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6" name="Tijdelijke aanduiding voor tekst 10">
            <a:extLst>
              <a:ext uri="{FF2B5EF4-FFF2-40B4-BE49-F238E27FC236}">
                <a16:creationId xmlns:a16="http://schemas.microsoft.com/office/drawing/2014/main" id="{DDF46217-E600-BD0D-F10C-B9AAA0D5D0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9"/>
          </p:nvPr>
        </p:nvSpPr>
        <p:spPr>
          <a:xfrm>
            <a:off x="6233160" y="5574505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7" name="Tijdelijke aanduiding voor tekst 10">
            <a:extLst>
              <a:ext uri="{FF2B5EF4-FFF2-40B4-BE49-F238E27FC236}">
                <a16:creationId xmlns:a16="http://schemas.microsoft.com/office/drawing/2014/main" id="{BC487EDD-640F-CC4F-3F63-0D283156C65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0"/>
          </p:nvPr>
        </p:nvSpPr>
        <p:spPr>
          <a:xfrm>
            <a:off x="9098280" y="1882274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8" name="Tijdelijke aanduiding voor tekst 10">
            <a:extLst>
              <a:ext uri="{FF2B5EF4-FFF2-40B4-BE49-F238E27FC236}">
                <a16:creationId xmlns:a16="http://schemas.microsoft.com/office/drawing/2014/main" id="{D56E85F8-B172-0B6F-71A2-F6AE2A0E40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1"/>
          </p:nvPr>
        </p:nvSpPr>
        <p:spPr>
          <a:xfrm>
            <a:off x="9098280" y="2499895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9" name="Tijdelijke aanduiding voor tekst 10">
            <a:extLst>
              <a:ext uri="{FF2B5EF4-FFF2-40B4-BE49-F238E27FC236}">
                <a16:creationId xmlns:a16="http://schemas.microsoft.com/office/drawing/2014/main" id="{7A20183F-2B21-748D-7C20-F13281D877E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2"/>
          </p:nvPr>
        </p:nvSpPr>
        <p:spPr>
          <a:xfrm>
            <a:off x="9098280" y="3117516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0" name="Tijdelijke aanduiding voor tekst 10">
            <a:extLst>
              <a:ext uri="{FF2B5EF4-FFF2-40B4-BE49-F238E27FC236}">
                <a16:creationId xmlns:a16="http://schemas.microsoft.com/office/drawing/2014/main" id="{0FD3A305-6D5F-1508-C359-AE5889F8624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3"/>
          </p:nvPr>
        </p:nvSpPr>
        <p:spPr>
          <a:xfrm>
            <a:off x="9098280" y="3734959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1" name="Tijdelijke aanduiding voor tekst 10">
            <a:extLst>
              <a:ext uri="{FF2B5EF4-FFF2-40B4-BE49-F238E27FC236}">
                <a16:creationId xmlns:a16="http://schemas.microsoft.com/office/drawing/2014/main" id="{19F386E0-0559-9B01-B998-64DD6A75D86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4"/>
          </p:nvPr>
        </p:nvSpPr>
        <p:spPr>
          <a:xfrm>
            <a:off x="9098280" y="4348141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2" name="Tijdelijke aanduiding voor tekst 10">
            <a:extLst>
              <a:ext uri="{FF2B5EF4-FFF2-40B4-BE49-F238E27FC236}">
                <a16:creationId xmlns:a16="http://schemas.microsoft.com/office/drawing/2014/main" id="{38B28780-536B-F79D-1418-1181BEE00A3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5"/>
          </p:nvPr>
        </p:nvSpPr>
        <p:spPr>
          <a:xfrm>
            <a:off x="9098280" y="4961323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3" name="Tijdelijke aanduiding voor tekst 10">
            <a:extLst>
              <a:ext uri="{FF2B5EF4-FFF2-40B4-BE49-F238E27FC236}">
                <a16:creationId xmlns:a16="http://schemas.microsoft.com/office/drawing/2014/main" id="{2558E826-8A34-274F-4BB3-6278A5A841A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6"/>
          </p:nvPr>
        </p:nvSpPr>
        <p:spPr>
          <a:xfrm>
            <a:off x="9098280" y="5574505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4" name="Tijdelijke aanduiding voor tekst 10">
            <a:extLst>
              <a:ext uri="{FF2B5EF4-FFF2-40B4-BE49-F238E27FC236}">
                <a16:creationId xmlns:a16="http://schemas.microsoft.com/office/drawing/2014/main" id="{D34FD626-6FAF-8C6F-8EA7-11CD41FCFDD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7"/>
          </p:nvPr>
        </p:nvSpPr>
        <p:spPr>
          <a:xfrm>
            <a:off x="423746" y="1882274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FontTx/>
              <a:buNone/>
              <a:defRPr sz="12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5" name="Tijdelijke aanduiding voor tekst 10">
            <a:extLst>
              <a:ext uri="{FF2B5EF4-FFF2-40B4-BE49-F238E27FC236}">
                <a16:creationId xmlns:a16="http://schemas.microsoft.com/office/drawing/2014/main" id="{E48BE71F-A56E-138E-5410-9B5A605107A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8"/>
          </p:nvPr>
        </p:nvSpPr>
        <p:spPr>
          <a:xfrm>
            <a:off x="423746" y="2499895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FontTx/>
              <a:buNone/>
              <a:defRPr sz="12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6" name="Tijdelijke aanduiding voor tekst 10">
            <a:extLst>
              <a:ext uri="{FF2B5EF4-FFF2-40B4-BE49-F238E27FC236}">
                <a16:creationId xmlns:a16="http://schemas.microsoft.com/office/drawing/2014/main" id="{30C58336-1380-C8C6-9F76-0DCBDF8389C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9"/>
          </p:nvPr>
        </p:nvSpPr>
        <p:spPr>
          <a:xfrm>
            <a:off x="423746" y="3117516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FontTx/>
              <a:buNone/>
              <a:defRPr sz="12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7" name="Tijdelijke aanduiding voor tekst 10">
            <a:extLst>
              <a:ext uri="{FF2B5EF4-FFF2-40B4-BE49-F238E27FC236}">
                <a16:creationId xmlns:a16="http://schemas.microsoft.com/office/drawing/2014/main" id="{360C61D9-F0F7-F685-6341-4C762D524F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0"/>
          </p:nvPr>
        </p:nvSpPr>
        <p:spPr>
          <a:xfrm>
            <a:off x="423746" y="3734959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FontTx/>
              <a:buNone/>
              <a:defRPr sz="12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8" name="Tijdelijke aanduiding voor tekst 10">
            <a:extLst>
              <a:ext uri="{FF2B5EF4-FFF2-40B4-BE49-F238E27FC236}">
                <a16:creationId xmlns:a16="http://schemas.microsoft.com/office/drawing/2014/main" id="{CAEF9D2C-6565-82AD-5643-4E15F9A81E1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1"/>
          </p:nvPr>
        </p:nvSpPr>
        <p:spPr>
          <a:xfrm>
            <a:off x="423746" y="4348141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FontTx/>
              <a:buNone/>
              <a:defRPr sz="12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9" name="Tijdelijke aanduiding voor tekst 10">
            <a:extLst>
              <a:ext uri="{FF2B5EF4-FFF2-40B4-BE49-F238E27FC236}">
                <a16:creationId xmlns:a16="http://schemas.microsoft.com/office/drawing/2014/main" id="{4B2E62F0-F479-1487-858D-5B30861BA5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2"/>
          </p:nvPr>
        </p:nvSpPr>
        <p:spPr>
          <a:xfrm>
            <a:off x="423746" y="4961323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FontTx/>
              <a:buNone/>
              <a:defRPr sz="12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0" name="Tijdelijke aanduiding voor tekst 10">
            <a:extLst>
              <a:ext uri="{FF2B5EF4-FFF2-40B4-BE49-F238E27FC236}">
                <a16:creationId xmlns:a16="http://schemas.microsoft.com/office/drawing/2014/main" id="{9A8B18CD-B1BA-2C29-B411-BF6B79E853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3"/>
          </p:nvPr>
        </p:nvSpPr>
        <p:spPr>
          <a:xfrm>
            <a:off x="423746" y="5574505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FontTx/>
              <a:buNone/>
              <a:defRPr sz="12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0319402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tekst en k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Vrije vorm 13">
            <a:extLst>
              <a:ext uri="{FF2B5EF4-FFF2-40B4-BE49-F238E27FC236}">
                <a16:creationId xmlns:a16="http://schemas.microsoft.com/office/drawing/2014/main" id="{AEA17D68-182D-C92D-2917-43601FA978B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4313741" y="3970149"/>
            <a:ext cx="3507547" cy="2233734"/>
          </a:xfrm>
          <a:custGeom>
            <a:avLst/>
            <a:gdLst>
              <a:gd name="csX0" fmla="*/ 412172 w 3507547"/>
              <a:gd name="csY0" fmla="*/ 0 h 2233734"/>
              <a:gd name="csX1" fmla="*/ 3393622 w 3507547"/>
              <a:gd name="csY1" fmla="*/ 0 h 2233734"/>
              <a:gd name="csX2" fmla="*/ 3507547 w 3507547"/>
              <a:gd name="csY2" fmla="*/ 117628 h 2233734"/>
              <a:gd name="csX3" fmla="*/ 3507547 w 3507547"/>
              <a:gd name="csY3" fmla="*/ 1808167 h 2233734"/>
              <a:gd name="csX4" fmla="*/ 3178443 w 3507547"/>
              <a:gd name="csY4" fmla="*/ 2225090 h 2233734"/>
              <a:gd name="csX5" fmla="*/ 3095395 w 3507547"/>
              <a:gd name="csY5" fmla="*/ 2233734 h 2233734"/>
              <a:gd name="csX6" fmla="*/ 113915 w 3507547"/>
              <a:gd name="csY6" fmla="*/ 2233734 h 2233734"/>
              <a:gd name="csX7" fmla="*/ 69580 w 3507547"/>
              <a:gd name="csY7" fmla="*/ 2224492 h 2233734"/>
              <a:gd name="csX8" fmla="*/ 0 w 3507547"/>
              <a:gd name="csY8" fmla="*/ 2116108 h 2233734"/>
              <a:gd name="csX9" fmla="*/ 0 w 3507547"/>
              <a:gd name="csY9" fmla="*/ 425569 h 2233734"/>
              <a:gd name="csX10" fmla="*/ 412172 w 3507547"/>
              <a:gd name="csY10" fmla="*/ 0 h 22337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507547" h="2233734">
                <a:moveTo>
                  <a:pt x="412172" y="0"/>
                </a:moveTo>
                <a:lnTo>
                  <a:pt x="3393622" y="0"/>
                </a:lnTo>
                <a:cubicBezTo>
                  <a:pt x="3456541" y="0"/>
                  <a:pt x="3507547" y="52664"/>
                  <a:pt x="3507547" y="117628"/>
                </a:cubicBezTo>
                <a:lnTo>
                  <a:pt x="3507547" y="1808167"/>
                </a:lnTo>
                <a:cubicBezTo>
                  <a:pt x="3507547" y="2013823"/>
                  <a:pt x="3366262" y="2185407"/>
                  <a:pt x="3178443" y="2225090"/>
                </a:cubicBezTo>
                <a:lnTo>
                  <a:pt x="3095395" y="2233734"/>
                </a:lnTo>
                <a:lnTo>
                  <a:pt x="113915" y="2233734"/>
                </a:lnTo>
                <a:lnTo>
                  <a:pt x="69580" y="2224492"/>
                </a:lnTo>
                <a:cubicBezTo>
                  <a:pt x="28692" y="2206635"/>
                  <a:pt x="0" y="2164831"/>
                  <a:pt x="0" y="2116108"/>
                </a:cubicBezTo>
                <a:lnTo>
                  <a:pt x="0" y="425569"/>
                </a:lnTo>
                <a:cubicBezTo>
                  <a:pt x="0" y="190534"/>
                  <a:pt x="184536" y="0"/>
                  <a:pt x="41217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5" name="Vrije vorm 14">
            <a:extLst>
              <a:ext uri="{FF2B5EF4-FFF2-40B4-BE49-F238E27FC236}">
                <a16:creationId xmlns:a16="http://schemas.microsoft.com/office/drawing/2014/main" id="{6453DB93-E33A-4494-A484-413F3CA7557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636207" y="3970149"/>
            <a:ext cx="3507547" cy="2233734"/>
          </a:xfrm>
          <a:custGeom>
            <a:avLst/>
            <a:gdLst>
              <a:gd name="csX0" fmla="*/ 412172 w 3507547"/>
              <a:gd name="csY0" fmla="*/ 0 h 2233734"/>
              <a:gd name="csX1" fmla="*/ 3393622 w 3507547"/>
              <a:gd name="csY1" fmla="*/ 0 h 2233734"/>
              <a:gd name="csX2" fmla="*/ 3507547 w 3507547"/>
              <a:gd name="csY2" fmla="*/ 117628 h 2233734"/>
              <a:gd name="csX3" fmla="*/ 3507547 w 3507547"/>
              <a:gd name="csY3" fmla="*/ 1808167 h 2233734"/>
              <a:gd name="csX4" fmla="*/ 3178443 w 3507547"/>
              <a:gd name="csY4" fmla="*/ 2225090 h 2233734"/>
              <a:gd name="csX5" fmla="*/ 3095395 w 3507547"/>
              <a:gd name="csY5" fmla="*/ 2233734 h 2233734"/>
              <a:gd name="csX6" fmla="*/ 113915 w 3507547"/>
              <a:gd name="csY6" fmla="*/ 2233734 h 2233734"/>
              <a:gd name="csX7" fmla="*/ 69580 w 3507547"/>
              <a:gd name="csY7" fmla="*/ 2224492 h 2233734"/>
              <a:gd name="csX8" fmla="*/ 0 w 3507547"/>
              <a:gd name="csY8" fmla="*/ 2116108 h 2233734"/>
              <a:gd name="csX9" fmla="*/ 0 w 3507547"/>
              <a:gd name="csY9" fmla="*/ 425569 h 2233734"/>
              <a:gd name="csX10" fmla="*/ 412172 w 3507547"/>
              <a:gd name="csY10" fmla="*/ 0 h 22337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507547" h="2233734">
                <a:moveTo>
                  <a:pt x="412172" y="0"/>
                </a:moveTo>
                <a:lnTo>
                  <a:pt x="3393622" y="0"/>
                </a:lnTo>
                <a:cubicBezTo>
                  <a:pt x="3456541" y="0"/>
                  <a:pt x="3507547" y="52664"/>
                  <a:pt x="3507547" y="117628"/>
                </a:cubicBezTo>
                <a:lnTo>
                  <a:pt x="3507547" y="1808167"/>
                </a:lnTo>
                <a:cubicBezTo>
                  <a:pt x="3507547" y="2013823"/>
                  <a:pt x="3366262" y="2185407"/>
                  <a:pt x="3178443" y="2225090"/>
                </a:cubicBezTo>
                <a:lnTo>
                  <a:pt x="3095395" y="2233734"/>
                </a:lnTo>
                <a:lnTo>
                  <a:pt x="113915" y="2233734"/>
                </a:lnTo>
                <a:lnTo>
                  <a:pt x="69580" y="2224492"/>
                </a:lnTo>
                <a:cubicBezTo>
                  <a:pt x="28692" y="2206635"/>
                  <a:pt x="0" y="2164831"/>
                  <a:pt x="0" y="2116108"/>
                </a:cubicBezTo>
                <a:lnTo>
                  <a:pt x="0" y="425569"/>
                </a:lnTo>
                <a:cubicBezTo>
                  <a:pt x="0" y="190534"/>
                  <a:pt x="184536" y="0"/>
                  <a:pt x="412172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6" name="Vrije vorm 15">
            <a:extLst>
              <a:ext uri="{FF2B5EF4-FFF2-40B4-BE49-F238E27FC236}">
                <a16:creationId xmlns:a16="http://schemas.microsoft.com/office/drawing/2014/main" id="{26288DA3-8FCC-88C0-9D81-3C0F70451D1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7991275" y="3970149"/>
            <a:ext cx="3507547" cy="2233734"/>
          </a:xfrm>
          <a:custGeom>
            <a:avLst/>
            <a:gdLst>
              <a:gd name="csX0" fmla="*/ 412172 w 3507547"/>
              <a:gd name="csY0" fmla="*/ 0 h 2233734"/>
              <a:gd name="csX1" fmla="*/ 3393622 w 3507547"/>
              <a:gd name="csY1" fmla="*/ 0 h 2233734"/>
              <a:gd name="csX2" fmla="*/ 3507547 w 3507547"/>
              <a:gd name="csY2" fmla="*/ 117628 h 2233734"/>
              <a:gd name="csX3" fmla="*/ 3507547 w 3507547"/>
              <a:gd name="csY3" fmla="*/ 1808167 h 2233734"/>
              <a:gd name="csX4" fmla="*/ 3178443 w 3507547"/>
              <a:gd name="csY4" fmla="*/ 2225090 h 2233734"/>
              <a:gd name="csX5" fmla="*/ 3095395 w 3507547"/>
              <a:gd name="csY5" fmla="*/ 2233734 h 2233734"/>
              <a:gd name="csX6" fmla="*/ 113915 w 3507547"/>
              <a:gd name="csY6" fmla="*/ 2233734 h 2233734"/>
              <a:gd name="csX7" fmla="*/ 69580 w 3507547"/>
              <a:gd name="csY7" fmla="*/ 2224492 h 2233734"/>
              <a:gd name="csX8" fmla="*/ 0 w 3507547"/>
              <a:gd name="csY8" fmla="*/ 2116108 h 2233734"/>
              <a:gd name="csX9" fmla="*/ 0 w 3507547"/>
              <a:gd name="csY9" fmla="*/ 425569 h 2233734"/>
              <a:gd name="csX10" fmla="*/ 412172 w 3507547"/>
              <a:gd name="csY10" fmla="*/ 0 h 22337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507547" h="2233734">
                <a:moveTo>
                  <a:pt x="412172" y="0"/>
                </a:moveTo>
                <a:lnTo>
                  <a:pt x="3393622" y="0"/>
                </a:lnTo>
                <a:cubicBezTo>
                  <a:pt x="3456541" y="0"/>
                  <a:pt x="3507547" y="52664"/>
                  <a:pt x="3507547" y="117628"/>
                </a:cubicBezTo>
                <a:lnTo>
                  <a:pt x="3507547" y="1808167"/>
                </a:lnTo>
                <a:cubicBezTo>
                  <a:pt x="3507547" y="2013823"/>
                  <a:pt x="3366262" y="2185407"/>
                  <a:pt x="3178443" y="2225090"/>
                </a:cubicBezTo>
                <a:lnTo>
                  <a:pt x="3095395" y="2233734"/>
                </a:lnTo>
                <a:lnTo>
                  <a:pt x="113915" y="2233734"/>
                </a:lnTo>
                <a:lnTo>
                  <a:pt x="69580" y="2224492"/>
                </a:lnTo>
                <a:cubicBezTo>
                  <a:pt x="28692" y="2206635"/>
                  <a:pt x="0" y="2164831"/>
                  <a:pt x="0" y="2116108"/>
                </a:cubicBezTo>
                <a:lnTo>
                  <a:pt x="0" y="425569"/>
                </a:lnTo>
                <a:cubicBezTo>
                  <a:pt x="0" y="190534"/>
                  <a:pt x="184536" y="0"/>
                  <a:pt x="412172" y="0"/>
                </a:cubicBezTo>
                <a:close/>
              </a:path>
            </a:pathLst>
          </a:custGeom>
          <a:solidFill>
            <a:srgbClr val="EC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 hasCustomPrompt="1"/>
          </p:nvPr>
        </p:nvSpPr>
        <p:spPr>
          <a:xfrm>
            <a:off x="628663" y="673696"/>
            <a:ext cx="10327953" cy="10158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/>
              <a:t>Titel en tekst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767F65D-077F-1C47-967E-14C05EC8D4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>
          <a:xfrm>
            <a:off x="628662" y="1689557"/>
            <a:ext cx="10327953" cy="216459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 lang="nl-NL" sz="1800" b="0" kern="1200" dirty="0" smtClean="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6" name="Tijdelijke aanduiding voor tekst 8">
            <a:extLst>
              <a:ext uri="{FF2B5EF4-FFF2-40B4-BE49-F238E27FC236}">
                <a16:creationId xmlns:a16="http://schemas.microsoft.com/office/drawing/2014/main" id="{0A57D648-7A94-7780-F246-96488E2CCB3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/>
          </p:nvPr>
        </p:nvSpPr>
        <p:spPr>
          <a:xfrm>
            <a:off x="914400" y="4178893"/>
            <a:ext cx="2951163" cy="1852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Tijdelijke aanduiding voor tekst 8">
            <a:extLst>
              <a:ext uri="{FF2B5EF4-FFF2-40B4-BE49-F238E27FC236}">
                <a16:creationId xmlns:a16="http://schemas.microsoft.com/office/drawing/2014/main" id="{F8D51B67-EE2E-F5E8-F7ED-2516F6F0E19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>
          <a:xfrm>
            <a:off x="4620417" y="4178893"/>
            <a:ext cx="2951163" cy="18520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tekst 8">
            <a:extLst>
              <a:ext uri="{FF2B5EF4-FFF2-40B4-BE49-F238E27FC236}">
                <a16:creationId xmlns:a16="http://schemas.microsoft.com/office/drawing/2014/main" id="{C43E0771-AB04-3AD2-AADF-652BF5E1465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/>
          </p:nvPr>
        </p:nvSpPr>
        <p:spPr>
          <a:xfrm>
            <a:off x="8349187" y="4178893"/>
            <a:ext cx="2951163" cy="18520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7153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tekst op groene achtergon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 hasCustomPrompt="1"/>
          </p:nvPr>
        </p:nvSpPr>
        <p:spPr>
          <a:xfrm>
            <a:off x="914413" y="883246"/>
            <a:ext cx="10334612" cy="4770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/>
              <a:t>Titel</a:t>
            </a:r>
          </a:p>
        </p:txBody>
      </p:sp>
      <p:sp>
        <p:nvSpPr>
          <p:cNvPr id="10" name="Tijdelijke aanduiding voor tekst 4">
            <a:extLst>
              <a:ext uri="{FF2B5EF4-FFF2-40B4-BE49-F238E27FC236}">
                <a16:creationId xmlns:a16="http://schemas.microsoft.com/office/drawing/2014/main" id="{CBC1E881-13F5-1CA3-BCF1-520C8F2B5B8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>
          <a:xfrm>
            <a:off x="914412" y="1689556"/>
            <a:ext cx="10334611" cy="4285197"/>
          </a:xfrm>
          <a:prstGeom prst="rect">
            <a:avLst/>
          </a:prstGeom>
        </p:spPr>
        <p:txBody>
          <a:bodyPr>
            <a:normAutofit/>
          </a:bodyPr>
          <a:lstStyle>
            <a:lvl1pPr marL="336600" indent="-3384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 lang="nl-NL" sz="1800" b="0" kern="12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541800" indent="-3366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 sz="18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878757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 invoege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media 2">
            <a:extLst>
              <a:ext uri="{FF2B5EF4-FFF2-40B4-BE49-F238E27FC236}">
                <a16:creationId xmlns:a16="http://schemas.microsoft.com/office/drawing/2014/main" id="{68300CC6-8CB3-BC0F-CA35-74A2EBC7A96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media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op het pictogram als u media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3985180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luiter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jdelijke aanduiding voor tekst 22">
            <a:extLst>
              <a:ext uri="{FF2B5EF4-FFF2-40B4-BE49-F238E27FC236}">
                <a16:creationId xmlns:a16="http://schemas.microsoft.com/office/drawing/2014/main" id="{6368230E-29B5-71C0-69E2-FF7533C47C6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727938" y="1438070"/>
            <a:ext cx="3248317" cy="78941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lIns="180000" tIns="144000" rIns="180000" bIns="144000" anchor="ctr">
            <a:spAutoFit/>
          </a:bodyPr>
          <a:lstStyle>
            <a:lvl1pPr marL="0" indent="0" algn="l">
              <a:buNone/>
              <a:defRPr sz="36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Bedankt voor</a:t>
            </a:r>
          </a:p>
        </p:txBody>
      </p:sp>
      <p:sp>
        <p:nvSpPr>
          <p:cNvPr id="25" name="Tijdelijke aanduiding voor tekst 22">
            <a:extLst>
              <a:ext uri="{FF2B5EF4-FFF2-40B4-BE49-F238E27FC236}">
                <a16:creationId xmlns:a16="http://schemas.microsoft.com/office/drawing/2014/main" id="{AAD3D00D-7D6E-3E6C-CA2B-C46F419717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727939" y="2361858"/>
            <a:ext cx="3095916" cy="78941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lIns="180000" tIns="144000" rIns="180000" bIns="144000" anchor="ctr">
            <a:spAutoFit/>
          </a:bodyPr>
          <a:lstStyle>
            <a:lvl1pPr marL="0" indent="0" algn="l">
              <a:buNone/>
              <a:defRPr sz="36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uw aandacht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CF49A8D0-C0E2-389F-190A-8F2F16BC88B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43551" y="4578832"/>
            <a:ext cx="5348449" cy="2279168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14C436F1-43DC-AA51-55E5-72E4EAD2F8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30378" y="5460001"/>
            <a:ext cx="1638332" cy="67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6867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el en tekst en instruc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rije vorm 2">
            <a:extLst>
              <a:ext uri="{FF2B5EF4-FFF2-40B4-BE49-F238E27FC236}">
                <a16:creationId xmlns:a16="http://schemas.microsoft.com/office/drawing/2014/main" id="{B75146FF-45F7-C032-90AA-9AC85F8BC54A}"/>
              </a:ext>
            </a:extLst>
          </p:cNvPr>
          <p:cNvSpPr/>
          <p:nvPr userDrawn="1"/>
        </p:nvSpPr>
        <p:spPr>
          <a:xfrm>
            <a:off x="7849590" y="289973"/>
            <a:ext cx="4049040" cy="6278054"/>
          </a:xfrm>
          <a:custGeom>
            <a:avLst/>
            <a:gdLst>
              <a:gd name="csX0" fmla="*/ 425569 w 3621558"/>
              <a:gd name="csY0" fmla="*/ 0 h 5781758"/>
              <a:gd name="csX1" fmla="*/ 3503930 w 3621558"/>
              <a:gd name="csY1" fmla="*/ 0 h 5781758"/>
              <a:gd name="csX2" fmla="*/ 3621558 w 3621558"/>
              <a:gd name="csY2" fmla="*/ 117628 h 5781758"/>
              <a:gd name="csX3" fmla="*/ 3621558 w 3621558"/>
              <a:gd name="csY3" fmla="*/ 5356191 h 5781758"/>
              <a:gd name="csX4" fmla="*/ 3281756 w 3621558"/>
              <a:gd name="csY4" fmla="*/ 5773114 h 5781758"/>
              <a:gd name="csX5" fmla="*/ 3196009 w 3621558"/>
              <a:gd name="csY5" fmla="*/ 5781758 h 5781758"/>
              <a:gd name="csX6" fmla="*/ 117618 w 3621558"/>
              <a:gd name="csY6" fmla="*/ 5781758 h 5781758"/>
              <a:gd name="csX7" fmla="*/ 71842 w 3621558"/>
              <a:gd name="csY7" fmla="*/ 5772516 h 5781758"/>
              <a:gd name="csX8" fmla="*/ 0 w 3621558"/>
              <a:gd name="csY8" fmla="*/ 5664132 h 5781758"/>
              <a:gd name="csX9" fmla="*/ 0 w 3621558"/>
              <a:gd name="csY9" fmla="*/ 425569 h 5781758"/>
              <a:gd name="csX10" fmla="*/ 425569 w 3621558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621558" h="5781758">
                <a:moveTo>
                  <a:pt x="425569" y="0"/>
                </a:moveTo>
                <a:lnTo>
                  <a:pt x="3503930" y="0"/>
                </a:lnTo>
                <a:cubicBezTo>
                  <a:pt x="3568894" y="0"/>
                  <a:pt x="3621558" y="52664"/>
                  <a:pt x="3621558" y="117628"/>
                </a:cubicBezTo>
                <a:lnTo>
                  <a:pt x="3621558" y="5356191"/>
                </a:lnTo>
                <a:cubicBezTo>
                  <a:pt x="3621558" y="5561847"/>
                  <a:pt x="3475680" y="5733431"/>
                  <a:pt x="3281756" y="5773114"/>
                </a:cubicBezTo>
                <a:lnTo>
                  <a:pt x="3196009" y="5781758"/>
                </a:lnTo>
                <a:lnTo>
                  <a:pt x="117618" y="5781758"/>
                </a:lnTo>
                <a:lnTo>
                  <a:pt x="71842" y="5772516"/>
                </a:lnTo>
                <a:cubicBezTo>
                  <a:pt x="29624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90534" y="0"/>
                  <a:pt x="425569" y="0"/>
                </a:cubicBezTo>
                <a:close/>
              </a:path>
            </a:pathLst>
          </a:custGeom>
          <a:solidFill>
            <a:srgbClr val="8000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nl-NL"/>
          </a:p>
        </p:txBody>
      </p:sp>
      <p:sp>
        <p:nvSpPr>
          <p:cNvPr id="13" name="Afgeronde rechthoek 12">
            <a:extLst>
              <a:ext uri="{FF2B5EF4-FFF2-40B4-BE49-F238E27FC236}">
                <a16:creationId xmlns:a16="http://schemas.microsoft.com/office/drawing/2014/main" id="{86CB6872-2DD9-E134-B26D-E4C3EFCF94FC}"/>
              </a:ext>
            </a:extLst>
          </p:cNvPr>
          <p:cNvSpPr/>
          <p:nvPr userDrawn="1"/>
        </p:nvSpPr>
        <p:spPr>
          <a:xfrm>
            <a:off x="7998409" y="5398051"/>
            <a:ext cx="3731269" cy="691620"/>
          </a:xfrm>
          <a:prstGeom prst="roundRect">
            <a:avLst>
              <a:gd name="adj" fmla="val 1208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64" y="673696"/>
            <a:ext cx="6901690" cy="10158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/>
              <a:t>Titel en tekst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767F65D-077F-1C47-967E-14C05EC8D44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8662" y="1689557"/>
            <a:ext cx="6901691" cy="462797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 lang="nl-NL" sz="1800" b="0" kern="1200" dirty="0" smtClean="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9268B053-6E61-457D-DB39-6FCAC7D9977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98409" y="547190"/>
            <a:ext cx="3731269" cy="68433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FontTx/>
              <a:buNone/>
              <a:defRPr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Titel</a:t>
            </a:r>
          </a:p>
        </p:txBody>
      </p:sp>
      <p:sp>
        <p:nvSpPr>
          <p:cNvPr id="7" name="Tijdelijke aanduiding voor tekst 5">
            <a:extLst>
              <a:ext uri="{FF2B5EF4-FFF2-40B4-BE49-F238E27FC236}">
                <a16:creationId xmlns:a16="http://schemas.microsoft.com/office/drawing/2014/main" id="{1B0DC77B-8EF8-D84F-481B-206AA8978C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8409" y="4836379"/>
            <a:ext cx="3731269" cy="47881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FontTx/>
              <a:buNone/>
              <a:defRPr sz="14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Vul hier in waar het geldig is en voor wie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ED7A48D-485F-3909-4E16-114F290ED1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542" t="83799" r="4601" b="4766"/>
          <a:stretch>
            <a:fillRect/>
          </a:stretch>
        </p:blipFill>
        <p:spPr>
          <a:xfrm>
            <a:off x="8228458" y="5467653"/>
            <a:ext cx="3003549" cy="539157"/>
          </a:xfrm>
          <a:prstGeom prst="rect">
            <a:avLst/>
          </a:prstGeom>
        </p:spPr>
      </p:pic>
      <p:sp>
        <p:nvSpPr>
          <p:cNvPr id="12" name="Afgeronde rechthoek 11">
            <a:extLst>
              <a:ext uri="{FF2B5EF4-FFF2-40B4-BE49-F238E27FC236}">
                <a16:creationId xmlns:a16="http://schemas.microsoft.com/office/drawing/2014/main" id="{EC1A3BE9-73B9-893F-E1B5-643FFC47AA8B}"/>
              </a:ext>
            </a:extLst>
          </p:cNvPr>
          <p:cNvSpPr/>
          <p:nvPr userDrawn="1"/>
        </p:nvSpPr>
        <p:spPr>
          <a:xfrm>
            <a:off x="7998409" y="1289207"/>
            <a:ext cx="3731269" cy="3464311"/>
          </a:xfrm>
          <a:prstGeom prst="roundRect">
            <a:avLst>
              <a:gd name="adj" fmla="val 372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Afgeronde rechthoek 13">
            <a:extLst>
              <a:ext uri="{FF2B5EF4-FFF2-40B4-BE49-F238E27FC236}">
                <a16:creationId xmlns:a16="http://schemas.microsoft.com/office/drawing/2014/main" id="{84EFD191-6B79-5C43-9990-D01517929E27}"/>
              </a:ext>
            </a:extLst>
          </p:cNvPr>
          <p:cNvSpPr/>
          <p:nvPr userDrawn="1"/>
        </p:nvSpPr>
        <p:spPr>
          <a:xfrm>
            <a:off x="8114567" y="4213591"/>
            <a:ext cx="3479009" cy="425432"/>
          </a:xfrm>
          <a:prstGeom prst="roundRect">
            <a:avLst>
              <a:gd name="adj" fmla="val 1013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" name="Graphic 15" descr="Waarschuwing met effen opvulling">
            <a:extLst>
              <a:ext uri="{FF2B5EF4-FFF2-40B4-BE49-F238E27FC236}">
                <a16:creationId xmlns:a16="http://schemas.microsoft.com/office/drawing/2014/main" id="{B888ABF5-175B-DC33-3692-B2749CDF09C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81419" y="4311380"/>
            <a:ext cx="208987" cy="208987"/>
          </a:xfrm>
          <a:prstGeom prst="rect">
            <a:avLst/>
          </a:prstGeom>
        </p:spPr>
      </p:pic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C43DCE9E-33CE-AD90-EE4A-28FA3382622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40738" y="4262142"/>
            <a:ext cx="3083821" cy="31924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buFontTx/>
              <a:buNone/>
              <a:defRPr sz="1000"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Typ hier waar je problemen kunt melden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E16EDD4-08C4-D9FB-8EBE-9B87A043715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3" t="24402" r="12885" b="37700"/>
          <a:stretch>
            <a:fillRect/>
          </a:stretch>
        </p:blipFill>
        <p:spPr>
          <a:xfrm>
            <a:off x="8258715" y="1376929"/>
            <a:ext cx="3137250" cy="2305791"/>
          </a:xfrm>
          <a:prstGeom prst="rect">
            <a:avLst/>
          </a:prstGeom>
        </p:spPr>
      </p:pic>
      <p:sp>
        <p:nvSpPr>
          <p:cNvPr id="35" name="Tijdelijke aanduiding voor tekst 23">
            <a:extLst>
              <a:ext uri="{FF2B5EF4-FFF2-40B4-BE49-F238E27FC236}">
                <a16:creationId xmlns:a16="http://schemas.microsoft.com/office/drawing/2014/main" id="{D68B9A56-4D47-821A-F8EB-E4269D1641F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316150" y="2253056"/>
            <a:ext cx="1123587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6" name="Tijdelijke aanduiding voor tekst 23">
            <a:extLst>
              <a:ext uri="{FF2B5EF4-FFF2-40B4-BE49-F238E27FC236}">
                <a16:creationId xmlns:a16="http://schemas.microsoft.com/office/drawing/2014/main" id="{192EF401-CBE1-6EA4-B642-6D7D3356DE2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214943" y="2253056"/>
            <a:ext cx="1078331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7" name="Tijdelijke aanduiding voor tekst 23">
            <a:extLst>
              <a:ext uri="{FF2B5EF4-FFF2-40B4-BE49-F238E27FC236}">
                <a16:creationId xmlns:a16="http://schemas.microsoft.com/office/drawing/2014/main" id="{8694A2C9-A734-7A76-2CD6-7783183FF7B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337046" y="2253056"/>
            <a:ext cx="97910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8" name="Tijdelijke aanduiding voor tekst 23">
            <a:extLst>
              <a:ext uri="{FF2B5EF4-FFF2-40B4-BE49-F238E27FC236}">
                <a16:creationId xmlns:a16="http://schemas.microsoft.com/office/drawing/2014/main" id="{6E4ACD56-63D5-505E-108E-6AAEF334A0C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293274" y="3676314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9" name="Tijdelijke aanduiding voor tekst 23">
            <a:extLst>
              <a:ext uri="{FF2B5EF4-FFF2-40B4-BE49-F238E27FC236}">
                <a16:creationId xmlns:a16="http://schemas.microsoft.com/office/drawing/2014/main" id="{9DF2F03A-4999-4D96-3BAE-0663F7E67E3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225141" y="3682720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40" name="Tijdelijke aanduiding voor tekst 23">
            <a:extLst>
              <a:ext uri="{FF2B5EF4-FFF2-40B4-BE49-F238E27FC236}">
                <a16:creationId xmlns:a16="http://schemas.microsoft.com/office/drawing/2014/main" id="{B0CF23B2-79A0-1D59-2CAB-1B838B99D8C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0361406" y="3669908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</p:spTree>
    <p:extLst>
      <p:ext uri="{BB962C8B-B14F-4D97-AF65-F5344CB8AC3E}">
        <p14:creationId xmlns:p14="http://schemas.microsoft.com/office/powerpoint/2010/main" val="26254536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el en tekst en instruc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rije vorm 2">
            <a:extLst>
              <a:ext uri="{FF2B5EF4-FFF2-40B4-BE49-F238E27FC236}">
                <a16:creationId xmlns:a16="http://schemas.microsoft.com/office/drawing/2014/main" id="{B75146FF-45F7-C032-90AA-9AC85F8BC54A}"/>
              </a:ext>
            </a:extLst>
          </p:cNvPr>
          <p:cNvSpPr/>
          <p:nvPr userDrawn="1"/>
        </p:nvSpPr>
        <p:spPr>
          <a:xfrm>
            <a:off x="7849590" y="289973"/>
            <a:ext cx="4049040" cy="6278054"/>
          </a:xfrm>
          <a:custGeom>
            <a:avLst/>
            <a:gdLst>
              <a:gd name="csX0" fmla="*/ 425569 w 3621558"/>
              <a:gd name="csY0" fmla="*/ 0 h 5781758"/>
              <a:gd name="csX1" fmla="*/ 3503930 w 3621558"/>
              <a:gd name="csY1" fmla="*/ 0 h 5781758"/>
              <a:gd name="csX2" fmla="*/ 3621558 w 3621558"/>
              <a:gd name="csY2" fmla="*/ 117628 h 5781758"/>
              <a:gd name="csX3" fmla="*/ 3621558 w 3621558"/>
              <a:gd name="csY3" fmla="*/ 5356191 h 5781758"/>
              <a:gd name="csX4" fmla="*/ 3281756 w 3621558"/>
              <a:gd name="csY4" fmla="*/ 5773114 h 5781758"/>
              <a:gd name="csX5" fmla="*/ 3196009 w 3621558"/>
              <a:gd name="csY5" fmla="*/ 5781758 h 5781758"/>
              <a:gd name="csX6" fmla="*/ 117618 w 3621558"/>
              <a:gd name="csY6" fmla="*/ 5781758 h 5781758"/>
              <a:gd name="csX7" fmla="*/ 71842 w 3621558"/>
              <a:gd name="csY7" fmla="*/ 5772516 h 5781758"/>
              <a:gd name="csX8" fmla="*/ 0 w 3621558"/>
              <a:gd name="csY8" fmla="*/ 5664132 h 5781758"/>
              <a:gd name="csX9" fmla="*/ 0 w 3621558"/>
              <a:gd name="csY9" fmla="*/ 425569 h 5781758"/>
              <a:gd name="csX10" fmla="*/ 425569 w 3621558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621558" h="5781758">
                <a:moveTo>
                  <a:pt x="425569" y="0"/>
                </a:moveTo>
                <a:lnTo>
                  <a:pt x="3503930" y="0"/>
                </a:lnTo>
                <a:cubicBezTo>
                  <a:pt x="3568894" y="0"/>
                  <a:pt x="3621558" y="52664"/>
                  <a:pt x="3621558" y="117628"/>
                </a:cubicBezTo>
                <a:lnTo>
                  <a:pt x="3621558" y="5356191"/>
                </a:lnTo>
                <a:cubicBezTo>
                  <a:pt x="3621558" y="5561847"/>
                  <a:pt x="3475680" y="5733431"/>
                  <a:pt x="3281756" y="5773114"/>
                </a:cubicBezTo>
                <a:lnTo>
                  <a:pt x="3196009" y="5781758"/>
                </a:lnTo>
                <a:lnTo>
                  <a:pt x="117618" y="5781758"/>
                </a:lnTo>
                <a:lnTo>
                  <a:pt x="71842" y="5772516"/>
                </a:lnTo>
                <a:cubicBezTo>
                  <a:pt x="29624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90534" y="0"/>
                  <a:pt x="425569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nl-NL"/>
          </a:p>
        </p:txBody>
      </p:sp>
      <p:sp>
        <p:nvSpPr>
          <p:cNvPr id="13" name="Afgeronde rechthoek 12">
            <a:extLst>
              <a:ext uri="{FF2B5EF4-FFF2-40B4-BE49-F238E27FC236}">
                <a16:creationId xmlns:a16="http://schemas.microsoft.com/office/drawing/2014/main" id="{86CB6872-2DD9-E134-B26D-E4C3EFCF94FC}"/>
              </a:ext>
            </a:extLst>
          </p:cNvPr>
          <p:cNvSpPr/>
          <p:nvPr userDrawn="1"/>
        </p:nvSpPr>
        <p:spPr>
          <a:xfrm>
            <a:off x="7998409" y="5398051"/>
            <a:ext cx="3731269" cy="691620"/>
          </a:xfrm>
          <a:prstGeom prst="roundRect">
            <a:avLst>
              <a:gd name="adj" fmla="val 1208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64" y="673696"/>
            <a:ext cx="6901690" cy="10158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 dirty="0"/>
              <a:t>Titel en tekst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767F65D-077F-1C47-967E-14C05EC8D44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8662" y="1689557"/>
            <a:ext cx="6901691" cy="462797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 lang="nl-NL" sz="1800" b="0" kern="1200" dirty="0" smtClean="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9268B053-6E61-457D-DB39-6FCAC7D9977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98409" y="547190"/>
            <a:ext cx="3731269" cy="68433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FontTx/>
              <a:buNone/>
              <a:defRPr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Titel</a:t>
            </a:r>
          </a:p>
        </p:txBody>
      </p:sp>
      <p:sp>
        <p:nvSpPr>
          <p:cNvPr id="7" name="Tijdelijke aanduiding voor tekst 5">
            <a:extLst>
              <a:ext uri="{FF2B5EF4-FFF2-40B4-BE49-F238E27FC236}">
                <a16:creationId xmlns:a16="http://schemas.microsoft.com/office/drawing/2014/main" id="{1B0DC77B-8EF8-D84F-481B-206AA8978C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8409" y="4836379"/>
            <a:ext cx="3731269" cy="47881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FontTx/>
              <a:buNone/>
              <a:defRPr sz="14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Vul hier in waar het geldig is en voor wie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ED7A48D-485F-3909-4E16-114F290ED1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542" t="83799" r="4601" b="4766"/>
          <a:stretch>
            <a:fillRect/>
          </a:stretch>
        </p:blipFill>
        <p:spPr>
          <a:xfrm>
            <a:off x="8228458" y="5467653"/>
            <a:ext cx="3003549" cy="539157"/>
          </a:xfrm>
          <a:prstGeom prst="rect">
            <a:avLst/>
          </a:prstGeom>
        </p:spPr>
      </p:pic>
      <p:sp>
        <p:nvSpPr>
          <p:cNvPr id="12" name="Afgeronde rechthoek 11">
            <a:extLst>
              <a:ext uri="{FF2B5EF4-FFF2-40B4-BE49-F238E27FC236}">
                <a16:creationId xmlns:a16="http://schemas.microsoft.com/office/drawing/2014/main" id="{EC1A3BE9-73B9-893F-E1B5-643FFC47AA8B}"/>
              </a:ext>
            </a:extLst>
          </p:cNvPr>
          <p:cNvSpPr/>
          <p:nvPr userDrawn="1"/>
        </p:nvSpPr>
        <p:spPr>
          <a:xfrm>
            <a:off x="7998409" y="1289207"/>
            <a:ext cx="3731269" cy="3464311"/>
          </a:xfrm>
          <a:prstGeom prst="roundRect">
            <a:avLst>
              <a:gd name="adj" fmla="val 372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Afgeronde rechthoek 13">
            <a:extLst>
              <a:ext uri="{FF2B5EF4-FFF2-40B4-BE49-F238E27FC236}">
                <a16:creationId xmlns:a16="http://schemas.microsoft.com/office/drawing/2014/main" id="{84EFD191-6B79-5C43-9990-D01517929E27}"/>
              </a:ext>
            </a:extLst>
          </p:cNvPr>
          <p:cNvSpPr/>
          <p:nvPr userDrawn="1"/>
        </p:nvSpPr>
        <p:spPr>
          <a:xfrm>
            <a:off x="8114567" y="4213591"/>
            <a:ext cx="3479009" cy="425432"/>
          </a:xfrm>
          <a:prstGeom prst="roundRect">
            <a:avLst>
              <a:gd name="adj" fmla="val 1013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" name="Graphic 15" descr="Waarschuwing met effen opvulling">
            <a:extLst>
              <a:ext uri="{FF2B5EF4-FFF2-40B4-BE49-F238E27FC236}">
                <a16:creationId xmlns:a16="http://schemas.microsoft.com/office/drawing/2014/main" id="{B888ABF5-175B-DC33-3692-B2749CDF09C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81419" y="4311380"/>
            <a:ext cx="208987" cy="208987"/>
          </a:xfrm>
          <a:prstGeom prst="rect">
            <a:avLst/>
          </a:prstGeom>
        </p:spPr>
      </p:pic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C43DCE9E-33CE-AD90-EE4A-28FA3382622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40738" y="4262142"/>
            <a:ext cx="3083821" cy="31924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buFontTx/>
              <a:buNone/>
              <a:defRPr sz="1000"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Typ hier waar je problemen kunt melden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AC623BD8-B3D7-7424-3A17-DFDFA55B667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008" y="1411418"/>
            <a:ext cx="3497597" cy="2222751"/>
          </a:xfrm>
          <a:prstGeom prst="rect">
            <a:avLst/>
          </a:prstGeom>
        </p:spPr>
      </p:pic>
      <p:sp>
        <p:nvSpPr>
          <p:cNvPr id="24" name="Tijdelijke aanduiding voor tekst 23">
            <a:extLst>
              <a:ext uri="{FF2B5EF4-FFF2-40B4-BE49-F238E27FC236}">
                <a16:creationId xmlns:a16="http://schemas.microsoft.com/office/drawing/2014/main" id="{7AA2450E-EEDE-3EF4-BA66-A5733D65833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10784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5" name="Tijdelijke aanduiding voor tekst 23">
            <a:extLst>
              <a:ext uri="{FF2B5EF4-FFF2-40B4-BE49-F238E27FC236}">
                <a16:creationId xmlns:a16="http://schemas.microsoft.com/office/drawing/2014/main" id="{D68B9A56-4D47-821A-F8EB-E4269D1641F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697608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6" name="Tijdelijke aanduiding voor tekst 23">
            <a:extLst>
              <a:ext uri="{FF2B5EF4-FFF2-40B4-BE49-F238E27FC236}">
                <a16:creationId xmlns:a16="http://schemas.microsoft.com/office/drawing/2014/main" id="{192EF401-CBE1-6EA4-B642-6D7D3356DE2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54493" y="2253056"/>
            <a:ext cx="923182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7" name="Tijdelijke aanduiding voor tekst 23">
            <a:extLst>
              <a:ext uri="{FF2B5EF4-FFF2-40B4-BE49-F238E27FC236}">
                <a16:creationId xmlns:a16="http://schemas.microsoft.com/office/drawing/2014/main" id="{8694A2C9-A734-7A76-2CD6-7783183FF7B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853900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1666B063-63EE-6486-ECCC-F60B60CEF29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5" t="40281" r="8847" b="44907"/>
          <a:stretch>
            <a:fillRect/>
          </a:stretch>
        </p:blipFill>
        <p:spPr>
          <a:xfrm>
            <a:off x="8181419" y="2697443"/>
            <a:ext cx="3479009" cy="914977"/>
          </a:xfrm>
          <a:prstGeom prst="rect">
            <a:avLst/>
          </a:prstGeom>
        </p:spPr>
      </p:pic>
      <p:sp>
        <p:nvSpPr>
          <p:cNvPr id="15" name="Tijdelijke aanduiding voor tekst 23">
            <a:extLst>
              <a:ext uri="{FF2B5EF4-FFF2-40B4-BE49-F238E27FC236}">
                <a16:creationId xmlns:a16="http://schemas.microsoft.com/office/drawing/2014/main" id="{3EE8B8D3-B821-99D2-4664-7B2C4D881AF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109030" y="3577402"/>
            <a:ext cx="867484" cy="578555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17" name="Tijdelijke aanduiding voor tekst 23">
            <a:extLst>
              <a:ext uri="{FF2B5EF4-FFF2-40B4-BE49-F238E27FC236}">
                <a16:creationId xmlns:a16="http://schemas.microsoft.com/office/drawing/2014/main" id="{948724B9-7549-7FED-941C-C1B76730A90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0695854" y="3577402"/>
            <a:ext cx="867484" cy="578555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19" name="Tijdelijke aanduiding voor tekst 23">
            <a:extLst>
              <a:ext uri="{FF2B5EF4-FFF2-40B4-BE49-F238E27FC236}">
                <a16:creationId xmlns:a16="http://schemas.microsoft.com/office/drawing/2014/main" id="{4A745CD6-BBD3-B719-79C0-D9085CA962F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952739" y="3577402"/>
            <a:ext cx="923182" cy="578555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20" name="Tijdelijke aanduiding voor tekst 23">
            <a:extLst>
              <a:ext uri="{FF2B5EF4-FFF2-40B4-BE49-F238E27FC236}">
                <a16:creationId xmlns:a16="http://schemas.microsoft.com/office/drawing/2014/main" id="{A53413D2-D180-A967-2F5C-299049B9414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852146" y="3577402"/>
            <a:ext cx="867484" cy="578555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</p:spTree>
    <p:extLst>
      <p:ext uri="{BB962C8B-B14F-4D97-AF65-F5344CB8AC3E}">
        <p14:creationId xmlns:p14="http://schemas.microsoft.com/office/powerpoint/2010/main" val="13687441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ptie B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silhouet, creativiteit&#10;&#10;Automatisch gegenereerde beschrijving">
            <a:extLst>
              <a:ext uri="{FF2B5EF4-FFF2-40B4-BE49-F238E27FC236}">
                <a16:creationId xmlns:a16="http://schemas.microsoft.com/office/drawing/2014/main" id="{3050AD58-DAFE-808E-A887-92161960D69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1BD012D8-B0D1-0927-86E2-714DD63F6B1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 hasCustomPrompt="1"/>
          </p:nvPr>
        </p:nvSpPr>
        <p:spPr>
          <a:xfrm>
            <a:off x="727939" y="747054"/>
            <a:ext cx="2181000" cy="56781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none" lIns="180000" tIns="144000" rIns="180000" bIns="144000" anchor="ctr">
            <a:sp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Een korte regel</a:t>
            </a:r>
          </a:p>
        </p:txBody>
      </p:sp>
      <p:sp>
        <p:nvSpPr>
          <p:cNvPr id="24" name="Tijdelijke aanduiding voor tekst 22">
            <a:extLst>
              <a:ext uri="{FF2B5EF4-FFF2-40B4-BE49-F238E27FC236}">
                <a16:creationId xmlns:a16="http://schemas.microsoft.com/office/drawing/2014/main" id="{6368230E-29B5-71C0-69E2-FF7533C47C6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727939" y="1438070"/>
            <a:ext cx="3909684" cy="78941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lIns="180000" tIns="144000" rIns="180000" bIns="144000" anchor="ctr">
            <a:spAutoFit/>
          </a:bodyPr>
          <a:lstStyle>
            <a:lvl1pPr marL="0" indent="0" algn="l">
              <a:buNone/>
              <a:defRPr sz="36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Document naam</a:t>
            </a:r>
          </a:p>
        </p:txBody>
      </p:sp>
      <p:sp>
        <p:nvSpPr>
          <p:cNvPr id="25" name="Tijdelijke aanduiding voor tekst 22">
            <a:extLst>
              <a:ext uri="{FF2B5EF4-FFF2-40B4-BE49-F238E27FC236}">
                <a16:creationId xmlns:a16="http://schemas.microsoft.com/office/drawing/2014/main" id="{AAD3D00D-7D6E-3E6C-CA2B-C46F419717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727939" y="2361858"/>
            <a:ext cx="2741655" cy="78941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lIns="180000" tIns="144000" rIns="180000" bIns="144000" anchor="ctr">
            <a:spAutoFit/>
          </a:bodyPr>
          <a:lstStyle>
            <a:lvl1pPr marL="0" indent="0" algn="l">
              <a:buNone/>
              <a:defRPr sz="36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op 2 regels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14C436F1-43DC-AA51-55E5-72E4EAD2F8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7939" y="4268458"/>
            <a:ext cx="1638332" cy="67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7861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 hasCustomPrompt="1"/>
          </p:nvPr>
        </p:nvSpPr>
        <p:spPr>
          <a:xfrm>
            <a:off x="628663" y="673696"/>
            <a:ext cx="10327953" cy="10158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/>
              <a:t>Titel en tekst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767F65D-077F-1C47-967E-14C05EC8D4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>
          <a:xfrm>
            <a:off x="628662" y="1689557"/>
            <a:ext cx="10327953" cy="462797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 lang="nl-NL" sz="1800" b="0" kern="1200" dirty="0" smtClean="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</p:spTree>
    <p:extLst>
      <p:ext uri="{BB962C8B-B14F-4D97-AF65-F5344CB8AC3E}">
        <p14:creationId xmlns:p14="http://schemas.microsoft.com/office/powerpoint/2010/main" val="3586843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tekst en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 hasCustomPrompt="1"/>
          </p:nvPr>
        </p:nvSpPr>
        <p:spPr>
          <a:xfrm>
            <a:off x="628664" y="673696"/>
            <a:ext cx="6901690" cy="10158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/>
              <a:t>Titel en tekst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767F65D-077F-1C47-967E-14C05EC8D4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>
          <a:xfrm>
            <a:off x="628662" y="1689557"/>
            <a:ext cx="6901691" cy="462797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 lang="nl-NL" sz="1800" b="0" kern="1200" dirty="0" smtClean="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2" name="Tijdelijke aanduiding voor afbeelding 14">
            <a:extLst>
              <a:ext uri="{FF2B5EF4-FFF2-40B4-BE49-F238E27FC236}">
                <a16:creationId xmlns:a16="http://schemas.microsoft.com/office/drawing/2014/main" id="{8A6CFFA5-3158-C925-CDDF-0BECBD6F6E3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8" hasCustomPrompt="1"/>
          </p:nvPr>
        </p:nvSpPr>
        <p:spPr>
          <a:xfrm>
            <a:off x="7850909" y="538120"/>
            <a:ext cx="3863089" cy="5781760"/>
          </a:xfrm>
          <a:prstGeom prst="round2DiagRect">
            <a:avLst>
              <a:gd name="adj1" fmla="val 11751"/>
              <a:gd name="adj2" fmla="val 3248"/>
            </a:avLst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sz="1200">
                <a:latin typeface="Figtree" pitchFamily="2" charset="0"/>
              </a:defRPr>
            </a:lvl1pPr>
          </a:lstStyle>
          <a:p>
            <a:r>
              <a:rPr lang="nl-NL"/>
              <a:t>Afbeelding</a:t>
            </a:r>
          </a:p>
        </p:txBody>
      </p:sp>
    </p:spTree>
    <p:extLst>
      <p:ext uri="{BB962C8B-B14F-4D97-AF65-F5344CB8AC3E}">
        <p14:creationId xmlns:p14="http://schemas.microsoft.com/office/powerpoint/2010/main" val="2979698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tekst en instruc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rije vorm 2">
            <a:extLst>
              <a:ext uri="{FF2B5EF4-FFF2-40B4-BE49-F238E27FC236}">
                <a16:creationId xmlns:a16="http://schemas.microsoft.com/office/drawing/2014/main" id="{B75146FF-45F7-C032-90AA-9AC85F8BC54A}"/>
              </a:ext>
            </a:extLst>
          </p:cNvPr>
          <p:cNvSpPr/>
          <p:nvPr userDrawn="1"/>
        </p:nvSpPr>
        <p:spPr>
          <a:xfrm>
            <a:off x="7849590" y="289973"/>
            <a:ext cx="4049040" cy="6278054"/>
          </a:xfrm>
          <a:custGeom>
            <a:avLst/>
            <a:gdLst>
              <a:gd name="csX0" fmla="*/ 425569 w 3621558"/>
              <a:gd name="csY0" fmla="*/ 0 h 5781758"/>
              <a:gd name="csX1" fmla="*/ 3503930 w 3621558"/>
              <a:gd name="csY1" fmla="*/ 0 h 5781758"/>
              <a:gd name="csX2" fmla="*/ 3621558 w 3621558"/>
              <a:gd name="csY2" fmla="*/ 117628 h 5781758"/>
              <a:gd name="csX3" fmla="*/ 3621558 w 3621558"/>
              <a:gd name="csY3" fmla="*/ 5356191 h 5781758"/>
              <a:gd name="csX4" fmla="*/ 3281756 w 3621558"/>
              <a:gd name="csY4" fmla="*/ 5773114 h 5781758"/>
              <a:gd name="csX5" fmla="*/ 3196009 w 3621558"/>
              <a:gd name="csY5" fmla="*/ 5781758 h 5781758"/>
              <a:gd name="csX6" fmla="*/ 117618 w 3621558"/>
              <a:gd name="csY6" fmla="*/ 5781758 h 5781758"/>
              <a:gd name="csX7" fmla="*/ 71842 w 3621558"/>
              <a:gd name="csY7" fmla="*/ 5772516 h 5781758"/>
              <a:gd name="csX8" fmla="*/ 0 w 3621558"/>
              <a:gd name="csY8" fmla="*/ 5664132 h 5781758"/>
              <a:gd name="csX9" fmla="*/ 0 w 3621558"/>
              <a:gd name="csY9" fmla="*/ 425569 h 5781758"/>
              <a:gd name="csX10" fmla="*/ 425569 w 3621558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621558" h="5781758">
                <a:moveTo>
                  <a:pt x="425569" y="0"/>
                </a:moveTo>
                <a:lnTo>
                  <a:pt x="3503930" y="0"/>
                </a:lnTo>
                <a:cubicBezTo>
                  <a:pt x="3568894" y="0"/>
                  <a:pt x="3621558" y="52664"/>
                  <a:pt x="3621558" y="117628"/>
                </a:cubicBezTo>
                <a:lnTo>
                  <a:pt x="3621558" y="5356191"/>
                </a:lnTo>
                <a:cubicBezTo>
                  <a:pt x="3621558" y="5561847"/>
                  <a:pt x="3475680" y="5733431"/>
                  <a:pt x="3281756" y="5773114"/>
                </a:cubicBezTo>
                <a:lnTo>
                  <a:pt x="3196009" y="5781758"/>
                </a:lnTo>
                <a:lnTo>
                  <a:pt x="117618" y="5781758"/>
                </a:lnTo>
                <a:lnTo>
                  <a:pt x="71842" y="5772516"/>
                </a:lnTo>
                <a:cubicBezTo>
                  <a:pt x="29624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90534" y="0"/>
                  <a:pt x="4255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nl-NL"/>
          </a:p>
        </p:txBody>
      </p:sp>
      <p:sp>
        <p:nvSpPr>
          <p:cNvPr id="13" name="Afgeronde rechthoek 12">
            <a:extLst>
              <a:ext uri="{FF2B5EF4-FFF2-40B4-BE49-F238E27FC236}">
                <a16:creationId xmlns:a16="http://schemas.microsoft.com/office/drawing/2014/main" id="{86CB6872-2DD9-E134-B26D-E4C3EFCF94FC}"/>
              </a:ext>
            </a:extLst>
          </p:cNvPr>
          <p:cNvSpPr/>
          <p:nvPr userDrawn="1"/>
        </p:nvSpPr>
        <p:spPr>
          <a:xfrm>
            <a:off x="7998409" y="5398051"/>
            <a:ext cx="3731269" cy="691620"/>
          </a:xfrm>
          <a:prstGeom prst="roundRect">
            <a:avLst>
              <a:gd name="adj" fmla="val 1208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64" y="673696"/>
            <a:ext cx="6901690" cy="10158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/>
              <a:t>Titel en tekst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767F65D-077F-1C47-967E-14C05EC8D44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8662" y="1689557"/>
            <a:ext cx="6901691" cy="462797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 lang="nl-NL" sz="1800" b="0" kern="1200" dirty="0" smtClean="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9268B053-6E61-457D-DB39-6FCAC7D9977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98409" y="547190"/>
            <a:ext cx="3731269" cy="68433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FontTx/>
              <a:buNone/>
              <a:defRPr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Titel</a:t>
            </a:r>
          </a:p>
        </p:txBody>
      </p:sp>
      <p:sp>
        <p:nvSpPr>
          <p:cNvPr id="7" name="Tijdelijke aanduiding voor tekst 5">
            <a:extLst>
              <a:ext uri="{FF2B5EF4-FFF2-40B4-BE49-F238E27FC236}">
                <a16:creationId xmlns:a16="http://schemas.microsoft.com/office/drawing/2014/main" id="{1B0DC77B-8EF8-D84F-481B-206AA8978C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8409" y="4836379"/>
            <a:ext cx="3731269" cy="47881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FontTx/>
              <a:buNone/>
              <a:defRPr sz="14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Vul hier in waar het geldig is en voor wie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ED7A48D-485F-3909-4E16-114F290ED1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542" t="83799" r="4601" b="4766"/>
          <a:stretch>
            <a:fillRect/>
          </a:stretch>
        </p:blipFill>
        <p:spPr>
          <a:xfrm>
            <a:off x="8228458" y="5467653"/>
            <a:ext cx="3003549" cy="539157"/>
          </a:xfrm>
          <a:prstGeom prst="rect">
            <a:avLst/>
          </a:prstGeom>
        </p:spPr>
      </p:pic>
      <p:sp>
        <p:nvSpPr>
          <p:cNvPr id="12" name="Afgeronde rechthoek 11">
            <a:extLst>
              <a:ext uri="{FF2B5EF4-FFF2-40B4-BE49-F238E27FC236}">
                <a16:creationId xmlns:a16="http://schemas.microsoft.com/office/drawing/2014/main" id="{EC1A3BE9-73B9-893F-E1B5-643FFC47AA8B}"/>
              </a:ext>
            </a:extLst>
          </p:cNvPr>
          <p:cNvSpPr/>
          <p:nvPr userDrawn="1"/>
        </p:nvSpPr>
        <p:spPr>
          <a:xfrm>
            <a:off x="7998409" y="1289207"/>
            <a:ext cx="3731269" cy="3464311"/>
          </a:xfrm>
          <a:prstGeom prst="roundRect">
            <a:avLst>
              <a:gd name="adj" fmla="val 372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Afgeronde rechthoek 13">
            <a:extLst>
              <a:ext uri="{FF2B5EF4-FFF2-40B4-BE49-F238E27FC236}">
                <a16:creationId xmlns:a16="http://schemas.microsoft.com/office/drawing/2014/main" id="{84EFD191-6B79-5C43-9990-D01517929E27}"/>
              </a:ext>
            </a:extLst>
          </p:cNvPr>
          <p:cNvSpPr/>
          <p:nvPr userDrawn="1"/>
        </p:nvSpPr>
        <p:spPr>
          <a:xfrm>
            <a:off x="8114567" y="4213591"/>
            <a:ext cx="3479009" cy="425432"/>
          </a:xfrm>
          <a:prstGeom prst="roundRect">
            <a:avLst>
              <a:gd name="adj" fmla="val 1013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" name="Graphic 15" descr="Waarschuwing met effen opvulling">
            <a:extLst>
              <a:ext uri="{FF2B5EF4-FFF2-40B4-BE49-F238E27FC236}">
                <a16:creationId xmlns:a16="http://schemas.microsoft.com/office/drawing/2014/main" id="{B888ABF5-175B-DC33-3692-B2749CDF09C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81419" y="4311380"/>
            <a:ext cx="208987" cy="208987"/>
          </a:xfrm>
          <a:prstGeom prst="rect">
            <a:avLst/>
          </a:prstGeom>
        </p:spPr>
      </p:pic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C43DCE9E-33CE-AD90-EE4A-28FA3382622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40738" y="4262142"/>
            <a:ext cx="3083821" cy="31924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buFontTx/>
              <a:buNone/>
              <a:defRPr sz="1000"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Typ hier waar je problemen kunt melden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AC623BD8-B3D7-7424-3A17-DFDFA55B667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008" y="1411418"/>
            <a:ext cx="3497597" cy="2222751"/>
          </a:xfrm>
          <a:prstGeom prst="rect">
            <a:avLst/>
          </a:prstGeom>
        </p:spPr>
      </p:pic>
      <p:sp>
        <p:nvSpPr>
          <p:cNvPr id="24" name="Tijdelijke aanduiding voor tekst 23">
            <a:extLst>
              <a:ext uri="{FF2B5EF4-FFF2-40B4-BE49-F238E27FC236}">
                <a16:creationId xmlns:a16="http://schemas.microsoft.com/office/drawing/2014/main" id="{7AA2450E-EEDE-3EF4-BA66-A5733D65833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10784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5" name="Tijdelijke aanduiding voor tekst 23">
            <a:extLst>
              <a:ext uri="{FF2B5EF4-FFF2-40B4-BE49-F238E27FC236}">
                <a16:creationId xmlns:a16="http://schemas.microsoft.com/office/drawing/2014/main" id="{D68B9A56-4D47-821A-F8EB-E4269D1641F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697608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6" name="Tijdelijke aanduiding voor tekst 23">
            <a:extLst>
              <a:ext uri="{FF2B5EF4-FFF2-40B4-BE49-F238E27FC236}">
                <a16:creationId xmlns:a16="http://schemas.microsoft.com/office/drawing/2014/main" id="{192EF401-CBE1-6EA4-B642-6D7D3356DE2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54493" y="2253056"/>
            <a:ext cx="923182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7" name="Tijdelijke aanduiding voor tekst 23">
            <a:extLst>
              <a:ext uri="{FF2B5EF4-FFF2-40B4-BE49-F238E27FC236}">
                <a16:creationId xmlns:a16="http://schemas.microsoft.com/office/drawing/2014/main" id="{8694A2C9-A734-7A76-2CD6-7783183FF7B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853900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8" name="Tijdelijke aanduiding voor tekst 23">
            <a:extLst>
              <a:ext uri="{FF2B5EF4-FFF2-40B4-BE49-F238E27FC236}">
                <a16:creationId xmlns:a16="http://schemas.microsoft.com/office/drawing/2014/main" id="{6E4ACD56-63D5-505E-108E-6AAEF334A0C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293274" y="3676314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9" name="Tijdelijke aanduiding voor tekst 23">
            <a:extLst>
              <a:ext uri="{FF2B5EF4-FFF2-40B4-BE49-F238E27FC236}">
                <a16:creationId xmlns:a16="http://schemas.microsoft.com/office/drawing/2014/main" id="{9DF2F03A-4999-4D96-3BAE-0663F7E67E3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225141" y="3682720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40" name="Tijdelijke aanduiding voor tekst 23">
            <a:extLst>
              <a:ext uri="{FF2B5EF4-FFF2-40B4-BE49-F238E27FC236}">
                <a16:creationId xmlns:a16="http://schemas.microsoft.com/office/drawing/2014/main" id="{B0CF23B2-79A0-1D59-2CAB-1B838B99D8C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0361406" y="3669908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</p:spTree>
    <p:extLst>
      <p:ext uri="{BB962C8B-B14F-4D97-AF65-F5344CB8AC3E}">
        <p14:creationId xmlns:p14="http://schemas.microsoft.com/office/powerpoint/2010/main" val="20612541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en tekst en instruc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rije vorm 2">
            <a:extLst>
              <a:ext uri="{FF2B5EF4-FFF2-40B4-BE49-F238E27FC236}">
                <a16:creationId xmlns:a16="http://schemas.microsoft.com/office/drawing/2014/main" id="{B75146FF-45F7-C032-90AA-9AC85F8BC54A}"/>
              </a:ext>
            </a:extLst>
          </p:cNvPr>
          <p:cNvSpPr/>
          <p:nvPr userDrawn="1"/>
        </p:nvSpPr>
        <p:spPr>
          <a:xfrm>
            <a:off x="7849590" y="289973"/>
            <a:ext cx="4049040" cy="6278054"/>
          </a:xfrm>
          <a:custGeom>
            <a:avLst/>
            <a:gdLst>
              <a:gd name="csX0" fmla="*/ 425569 w 3621558"/>
              <a:gd name="csY0" fmla="*/ 0 h 5781758"/>
              <a:gd name="csX1" fmla="*/ 3503930 w 3621558"/>
              <a:gd name="csY1" fmla="*/ 0 h 5781758"/>
              <a:gd name="csX2" fmla="*/ 3621558 w 3621558"/>
              <a:gd name="csY2" fmla="*/ 117628 h 5781758"/>
              <a:gd name="csX3" fmla="*/ 3621558 w 3621558"/>
              <a:gd name="csY3" fmla="*/ 5356191 h 5781758"/>
              <a:gd name="csX4" fmla="*/ 3281756 w 3621558"/>
              <a:gd name="csY4" fmla="*/ 5773114 h 5781758"/>
              <a:gd name="csX5" fmla="*/ 3196009 w 3621558"/>
              <a:gd name="csY5" fmla="*/ 5781758 h 5781758"/>
              <a:gd name="csX6" fmla="*/ 117618 w 3621558"/>
              <a:gd name="csY6" fmla="*/ 5781758 h 5781758"/>
              <a:gd name="csX7" fmla="*/ 71842 w 3621558"/>
              <a:gd name="csY7" fmla="*/ 5772516 h 5781758"/>
              <a:gd name="csX8" fmla="*/ 0 w 3621558"/>
              <a:gd name="csY8" fmla="*/ 5664132 h 5781758"/>
              <a:gd name="csX9" fmla="*/ 0 w 3621558"/>
              <a:gd name="csY9" fmla="*/ 425569 h 5781758"/>
              <a:gd name="csX10" fmla="*/ 425569 w 3621558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621558" h="5781758">
                <a:moveTo>
                  <a:pt x="425569" y="0"/>
                </a:moveTo>
                <a:lnTo>
                  <a:pt x="3503930" y="0"/>
                </a:lnTo>
                <a:cubicBezTo>
                  <a:pt x="3568894" y="0"/>
                  <a:pt x="3621558" y="52664"/>
                  <a:pt x="3621558" y="117628"/>
                </a:cubicBezTo>
                <a:lnTo>
                  <a:pt x="3621558" y="5356191"/>
                </a:lnTo>
                <a:cubicBezTo>
                  <a:pt x="3621558" y="5561847"/>
                  <a:pt x="3475680" y="5733431"/>
                  <a:pt x="3281756" y="5773114"/>
                </a:cubicBezTo>
                <a:lnTo>
                  <a:pt x="3196009" y="5781758"/>
                </a:lnTo>
                <a:lnTo>
                  <a:pt x="117618" y="5781758"/>
                </a:lnTo>
                <a:lnTo>
                  <a:pt x="71842" y="5772516"/>
                </a:lnTo>
                <a:cubicBezTo>
                  <a:pt x="29624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90534" y="0"/>
                  <a:pt x="4255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nl-NL"/>
          </a:p>
        </p:txBody>
      </p:sp>
      <p:sp>
        <p:nvSpPr>
          <p:cNvPr id="13" name="Afgeronde rechthoek 12">
            <a:extLst>
              <a:ext uri="{FF2B5EF4-FFF2-40B4-BE49-F238E27FC236}">
                <a16:creationId xmlns:a16="http://schemas.microsoft.com/office/drawing/2014/main" id="{86CB6872-2DD9-E134-B26D-E4C3EFCF94FC}"/>
              </a:ext>
            </a:extLst>
          </p:cNvPr>
          <p:cNvSpPr/>
          <p:nvPr userDrawn="1"/>
        </p:nvSpPr>
        <p:spPr>
          <a:xfrm>
            <a:off x="7998409" y="5398051"/>
            <a:ext cx="3731269" cy="691620"/>
          </a:xfrm>
          <a:prstGeom prst="roundRect">
            <a:avLst>
              <a:gd name="adj" fmla="val 1208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64" y="673696"/>
            <a:ext cx="6901690" cy="10158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/>
              <a:t>Titel en tekst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767F65D-077F-1C47-967E-14C05EC8D44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8662" y="1689557"/>
            <a:ext cx="6901691" cy="462797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 lang="nl-NL" sz="1800" b="0" kern="1200" dirty="0" smtClean="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9268B053-6E61-457D-DB39-6FCAC7D9977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98409" y="547190"/>
            <a:ext cx="3731269" cy="68433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FontTx/>
              <a:buNone/>
              <a:defRPr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Titel</a:t>
            </a:r>
          </a:p>
        </p:txBody>
      </p:sp>
      <p:sp>
        <p:nvSpPr>
          <p:cNvPr id="7" name="Tijdelijke aanduiding voor tekst 5">
            <a:extLst>
              <a:ext uri="{FF2B5EF4-FFF2-40B4-BE49-F238E27FC236}">
                <a16:creationId xmlns:a16="http://schemas.microsoft.com/office/drawing/2014/main" id="{1B0DC77B-8EF8-D84F-481B-206AA8978C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8409" y="4836379"/>
            <a:ext cx="3731269" cy="47881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FontTx/>
              <a:buNone/>
              <a:defRPr sz="14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Vul hier in waar het geldig is en voor wie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ED7A48D-485F-3909-4E16-114F290ED1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542" t="83799" r="4601" b="4766"/>
          <a:stretch>
            <a:fillRect/>
          </a:stretch>
        </p:blipFill>
        <p:spPr>
          <a:xfrm>
            <a:off x="8228458" y="5467653"/>
            <a:ext cx="3003549" cy="539157"/>
          </a:xfrm>
          <a:prstGeom prst="rect">
            <a:avLst/>
          </a:prstGeom>
        </p:spPr>
      </p:pic>
      <p:sp>
        <p:nvSpPr>
          <p:cNvPr id="12" name="Afgeronde rechthoek 11">
            <a:extLst>
              <a:ext uri="{FF2B5EF4-FFF2-40B4-BE49-F238E27FC236}">
                <a16:creationId xmlns:a16="http://schemas.microsoft.com/office/drawing/2014/main" id="{EC1A3BE9-73B9-893F-E1B5-643FFC47AA8B}"/>
              </a:ext>
            </a:extLst>
          </p:cNvPr>
          <p:cNvSpPr/>
          <p:nvPr userDrawn="1"/>
        </p:nvSpPr>
        <p:spPr>
          <a:xfrm>
            <a:off x="7998409" y="1289207"/>
            <a:ext cx="3731269" cy="3464311"/>
          </a:xfrm>
          <a:prstGeom prst="roundRect">
            <a:avLst>
              <a:gd name="adj" fmla="val 372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Afgeronde rechthoek 13">
            <a:extLst>
              <a:ext uri="{FF2B5EF4-FFF2-40B4-BE49-F238E27FC236}">
                <a16:creationId xmlns:a16="http://schemas.microsoft.com/office/drawing/2014/main" id="{84EFD191-6B79-5C43-9990-D01517929E27}"/>
              </a:ext>
            </a:extLst>
          </p:cNvPr>
          <p:cNvSpPr/>
          <p:nvPr userDrawn="1"/>
        </p:nvSpPr>
        <p:spPr>
          <a:xfrm>
            <a:off x="8114567" y="4213591"/>
            <a:ext cx="3479009" cy="425432"/>
          </a:xfrm>
          <a:prstGeom prst="roundRect">
            <a:avLst>
              <a:gd name="adj" fmla="val 1013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" name="Graphic 15" descr="Waarschuwing met effen opvulling">
            <a:extLst>
              <a:ext uri="{FF2B5EF4-FFF2-40B4-BE49-F238E27FC236}">
                <a16:creationId xmlns:a16="http://schemas.microsoft.com/office/drawing/2014/main" id="{B888ABF5-175B-DC33-3692-B2749CDF09C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81419" y="4311380"/>
            <a:ext cx="208987" cy="208987"/>
          </a:xfrm>
          <a:prstGeom prst="rect">
            <a:avLst/>
          </a:prstGeom>
        </p:spPr>
      </p:pic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C43DCE9E-33CE-AD90-EE4A-28FA3382622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40738" y="4262142"/>
            <a:ext cx="3083821" cy="31924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buFontTx/>
              <a:buNone/>
              <a:defRPr sz="1000"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Typ hier waar je problemen kunt melden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AC623BD8-B3D7-7424-3A17-DFDFA55B667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008" y="1411418"/>
            <a:ext cx="3497597" cy="2222751"/>
          </a:xfrm>
          <a:prstGeom prst="rect">
            <a:avLst/>
          </a:prstGeom>
        </p:spPr>
      </p:pic>
      <p:sp>
        <p:nvSpPr>
          <p:cNvPr id="24" name="Tijdelijke aanduiding voor tekst 23">
            <a:extLst>
              <a:ext uri="{FF2B5EF4-FFF2-40B4-BE49-F238E27FC236}">
                <a16:creationId xmlns:a16="http://schemas.microsoft.com/office/drawing/2014/main" id="{7AA2450E-EEDE-3EF4-BA66-A5733D65833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10784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5" name="Tijdelijke aanduiding voor tekst 23">
            <a:extLst>
              <a:ext uri="{FF2B5EF4-FFF2-40B4-BE49-F238E27FC236}">
                <a16:creationId xmlns:a16="http://schemas.microsoft.com/office/drawing/2014/main" id="{D68B9A56-4D47-821A-F8EB-E4269D1641F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697608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6" name="Tijdelijke aanduiding voor tekst 23">
            <a:extLst>
              <a:ext uri="{FF2B5EF4-FFF2-40B4-BE49-F238E27FC236}">
                <a16:creationId xmlns:a16="http://schemas.microsoft.com/office/drawing/2014/main" id="{192EF401-CBE1-6EA4-B642-6D7D3356DE2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54493" y="2253056"/>
            <a:ext cx="923182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7" name="Tijdelijke aanduiding voor tekst 23">
            <a:extLst>
              <a:ext uri="{FF2B5EF4-FFF2-40B4-BE49-F238E27FC236}">
                <a16:creationId xmlns:a16="http://schemas.microsoft.com/office/drawing/2014/main" id="{8694A2C9-A734-7A76-2CD6-7783183FF7B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853900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8" name="Tijdelijke aanduiding voor tekst 23">
            <a:extLst>
              <a:ext uri="{FF2B5EF4-FFF2-40B4-BE49-F238E27FC236}">
                <a16:creationId xmlns:a16="http://schemas.microsoft.com/office/drawing/2014/main" id="{6E4ACD56-63D5-505E-108E-6AAEF334A0C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293274" y="3676314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9" name="Tijdelijke aanduiding voor tekst 23">
            <a:extLst>
              <a:ext uri="{FF2B5EF4-FFF2-40B4-BE49-F238E27FC236}">
                <a16:creationId xmlns:a16="http://schemas.microsoft.com/office/drawing/2014/main" id="{9DF2F03A-4999-4D96-3BAE-0663F7E67E3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225141" y="3682720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40" name="Tijdelijke aanduiding voor tekst 23">
            <a:extLst>
              <a:ext uri="{FF2B5EF4-FFF2-40B4-BE49-F238E27FC236}">
                <a16:creationId xmlns:a16="http://schemas.microsoft.com/office/drawing/2014/main" id="{B0CF23B2-79A0-1D59-2CAB-1B838B99D8C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0361406" y="3669908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</p:spTree>
    <p:extLst>
      <p:ext uri="{BB962C8B-B14F-4D97-AF65-F5344CB8AC3E}">
        <p14:creationId xmlns:p14="http://schemas.microsoft.com/office/powerpoint/2010/main" val="13607779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en tekst en instruc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rije vorm 2">
            <a:extLst>
              <a:ext uri="{FF2B5EF4-FFF2-40B4-BE49-F238E27FC236}">
                <a16:creationId xmlns:a16="http://schemas.microsoft.com/office/drawing/2014/main" id="{B75146FF-45F7-C032-90AA-9AC85F8BC54A}"/>
              </a:ext>
            </a:extLst>
          </p:cNvPr>
          <p:cNvSpPr/>
          <p:nvPr userDrawn="1"/>
        </p:nvSpPr>
        <p:spPr>
          <a:xfrm>
            <a:off x="7849590" y="289973"/>
            <a:ext cx="4049040" cy="6278054"/>
          </a:xfrm>
          <a:custGeom>
            <a:avLst/>
            <a:gdLst>
              <a:gd name="csX0" fmla="*/ 425569 w 3621558"/>
              <a:gd name="csY0" fmla="*/ 0 h 5781758"/>
              <a:gd name="csX1" fmla="*/ 3503930 w 3621558"/>
              <a:gd name="csY1" fmla="*/ 0 h 5781758"/>
              <a:gd name="csX2" fmla="*/ 3621558 w 3621558"/>
              <a:gd name="csY2" fmla="*/ 117628 h 5781758"/>
              <a:gd name="csX3" fmla="*/ 3621558 w 3621558"/>
              <a:gd name="csY3" fmla="*/ 5356191 h 5781758"/>
              <a:gd name="csX4" fmla="*/ 3281756 w 3621558"/>
              <a:gd name="csY4" fmla="*/ 5773114 h 5781758"/>
              <a:gd name="csX5" fmla="*/ 3196009 w 3621558"/>
              <a:gd name="csY5" fmla="*/ 5781758 h 5781758"/>
              <a:gd name="csX6" fmla="*/ 117618 w 3621558"/>
              <a:gd name="csY6" fmla="*/ 5781758 h 5781758"/>
              <a:gd name="csX7" fmla="*/ 71842 w 3621558"/>
              <a:gd name="csY7" fmla="*/ 5772516 h 5781758"/>
              <a:gd name="csX8" fmla="*/ 0 w 3621558"/>
              <a:gd name="csY8" fmla="*/ 5664132 h 5781758"/>
              <a:gd name="csX9" fmla="*/ 0 w 3621558"/>
              <a:gd name="csY9" fmla="*/ 425569 h 5781758"/>
              <a:gd name="csX10" fmla="*/ 425569 w 3621558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621558" h="5781758">
                <a:moveTo>
                  <a:pt x="425569" y="0"/>
                </a:moveTo>
                <a:lnTo>
                  <a:pt x="3503930" y="0"/>
                </a:lnTo>
                <a:cubicBezTo>
                  <a:pt x="3568894" y="0"/>
                  <a:pt x="3621558" y="52664"/>
                  <a:pt x="3621558" y="117628"/>
                </a:cubicBezTo>
                <a:lnTo>
                  <a:pt x="3621558" y="5356191"/>
                </a:lnTo>
                <a:cubicBezTo>
                  <a:pt x="3621558" y="5561847"/>
                  <a:pt x="3475680" y="5733431"/>
                  <a:pt x="3281756" y="5773114"/>
                </a:cubicBezTo>
                <a:lnTo>
                  <a:pt x="3196009" y="5781758"/>
                </a:lnTo>
                <a:lnTo>
                  <a:pt x="117618" y="5781758"/>
                </a:lnTo>
                <a:lnTo>
                  <a:pt x="71842" y="5772516"/>
                </a:lnTo>
                <a:cubicBezTo>
                  <a:pt x="29624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90534" y="0"/>
                  <a:pt x="4255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nl-NL"/>
          </a:p>
        </p:txBody>
      </p:sp>
      <p:sp>
        <p:nvSpPr>
          <p:cNvPr id="13" name="Afgeronde rechthoek 12">
            <a:extLst>
              <a:ext uri="{FF2B5EF4-FFF2-40B4-BE49-F238E27FC236}">
                <a16:creationId xmlns:a16="http://schemas.microsoft.com/office/drawing/2014/main" id="{86CB6872-2DD9-E134-B26D-E4C3EFCF94FC}"/>
              </a:ext>
            </a:extLst>
          </p:cNvPr>
          <p:cNvSpPr/>
          <p:nvPr userDrawn="1"/>
        </p:nvSpPr>
        <p:spPr>
          <a:xfrm>
            <a:off x="7998409" y="5398051"/>
            <a:ext cx="3731269" cy="691620"/>
          </a:xfrm>
          <a:prstGeom prst="roundRect">
            <a:avLst>
              <a:gd name="adj" fmla="val 1208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64" y="673696"/>
            <a:ext cx="6901690" cy="10158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/>
              <a:t>Titel en tekst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767F65D-077F-1C47-967E-14C05EC8D44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8662" y="1689557"/>
            <a:ext cx="6901691" cy="462797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 lang="nl-NL" sz="1800" b="0" kern="1200" dirty="0" smtClean="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9268B053-6E61-457D-DB39-6FCAC7D9977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98409" y="547190"/>
            <a:ext cx="3731269" cy="68433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FontTx/>
              <a:buNone/>
              <a:defRPr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Titel</a:t>
            </a:r>
          </a:p>
        </p:txBody>
      </p:sp>
      <p:sp>
        <p:nvSpPr>
          <p:cNvPr id="7" name="Tijdelijke aanduiding voor tekst 5">
            <a:extLst>
              <a:ext uri="{FF2B5EF4-FFF2-40B4-BE49-F238E27FC236}">
                <a16:creationId xmlns:a16="http://schemas.microsoft.com/office/drawing/2014/main" id="{1B0DC77B-8EF8-D84F-481B-206AA8978C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8409" y="4836379"/>
            <a:ext cx="3731269" cy="47881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FontTx/>
              <a:buNone/>
              <a:defRPr sz="14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Vul hier in waar het geldig is en voor wie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ED7A48D-485F-3909-4E16-114F290ED1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542" t="83799" r="4601" b="4766"/>
          <a:stretch>
            <a:fillRect/>
          </a:stretch>
        </p:blipFill>
        <p:spPr>
          <a:xfrm>
            <a:off x="8228458" y="5467653"/>
            <a:ext cx="3003549" cy="539157"/>
          </a:xfrm>
          <a:prstGeom prst="rect">
            <a:avLst/>
          </a:prstGeom>
        </p:spPr>
      </p:pic>
      <p:sp>
        <p:nvSpPr>
          <p:cNvPr id="12" name="Afgeronde rechthoek 11">
            <a:extLst>
              <a:ext uri="{FF2B5EF4-FFF2-40B4-BE49-F238E27FC236}">
                <a16:creationId xmlns:a16="http://schemas.microsoft.com/office/drawing/2014/main" id="{EC1A3BE9-73B9-893F-E1B5-643FFC47AA8B}"/>
              </a:ext>
            </a:extLst>
          </p:cNvPr>
          <p:cNvSpPr/>
          <p:nvPr userDrawn="1"/>
        </p:nvSpPr>
        <p:spPr>
          <a:xfrm>
            <a:off x="7998409" y="1289207"/>
            <a:ext cx="3731269" cy="3464311"/>
          </a:xfrm>
          <a:prstGeom prst="roundRect">
            <a:avLst>
              <a:gd name="adj" fmla="val 372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Afgeronde rechthoek 13">
            <a:extLst>
              <a:ext uri="{FF2B5EF4-FFF2-40B4-BE49-F238E27FC236}">
                <a16:creationId xmlns:a16="http://schemas.microsoft.com/office/drawing/2014/main" id="{84EFD191-6B79-5C43-9990-D01517929E27}"/>
              </a:ext>
            </a:extLst>
          </p:cNvPr>
          <p:cNvSpPr/>
          <p:nvPr userDrawn="1"/>
        </p:nvSpPr>
        <p:spPr>
          <a:xfrm>
            <a:off x="8114567" y="4213591"/>
            <a:ext cx="3479009" cy="425432"/>
          </a:xfrm>
          <a:prstGeom prst="roundRect">
            <a:avLst>
              <a:gd name="adj" fmla="val 1013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" name="Graphic 15" descr="Waarschuwing met effen opvulling">
            <a:extLst>
              <a:ext uri="{FF2B5EF4-FFF2-40B4-BE49-F238E27FC236}">
                <a16:creationId xmlns:a16="http://schemas.microsoft.com/office/drawing/2014/main" id="{B888ABF5-175B-DC33-3692-B2749CDF09C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81419" y="4311380"/>
            <a:ext cx="208987" cy="208987"/>
          </a:xfrm>
          <a:prstGeom prst="rect">
            <a:avLst/>
          </a:prstGeom>
        </p:spPr>
      </p:pic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C43DCE9E-33CE-AD90-EE4A-28FA3382622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40738" y="4262142"/>
            <a:ext cx="3083821" cy="31924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buFontTx/>
              <a:buNone/>
              <a:defRPr sz="1000"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Typ hier waar je problemen kunt melden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AC623BD8-B3D7-7424-3A17-DFDFA55B667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008" y="1411418"/>
            <a:ext cx="3497597" cy="2222751"/>
          </a:xfrm>
          <a:prstGeom prst="rect">
            <a:avLst/>
          </a:prstGeom>
        </p:spPr>
      </p:pic>
      <p:sp>
        <p:nvSpPr>
          <p:cNvPr id="24" name="Tijdelijke aanduiding voor tekst 23">
            <a:extLst>
              <a:ext uri="{FF2B5EF4-FFF2-40B4-BE49-F238E27FC236}">
                <a16:creationId xmlns:a16="http://schemas.microsoft.com/office/drawing/2014/main" id="{7AA2450E-EEDE-3EF4-BA66-A5733D65833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10784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5" name="Tijdelijke aanduiding voor tekst 23">
            <a:extLst>
              <a:ext uri="{FF2B5EF4-FFF2-40B4-BE49-F238E27FC236}">
                <a16:creationId xmlns:a16="http://schemas.microsoft.com/office/drawing/2014/main" id="{D68B9A56-4D47-821A-F8EB-E4269D1641F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697608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6" name="Tijdelijke aanduiding voor tekst 23">
            <a:extLst>
              <a:ext uri="{FF2B5EF4-FFF2-40B4-BE49-F238E27FC236}">
                <a16:creationId xmlns:a16="http://schemas.microsoft.com/office/drawing/2014/main" id="{192EF401-CBE1-6EA4-B642-6D7D3356DE2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54493" y="2253056"/>
            <a:ext cx="923182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7" name="Tijdelijke aanduiding voor tekst 23">
            <a:extLst>
              <a:ext uri="{FF2B5EF4-FFF2-40B4-BE49-F238E27FC236}">
                <a16:creationId xmlns:a16="http://schemas.microsoft.com/office/drawing/2014/main" id="{8694A2C9-A734-7A76-2CD6-7783183FF7B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853900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8" name="Tijdelijke aanduiding voor tekst 23">
            <a:extLst>
              <a:ext uri="{FF2B5EF4-FFF2-40B4-BE49-F238E27FC236}">
                <a16:creationId xmlns:a16="http://schemas.microsoft.com/office/drawing/2014/main" id="{6E4ACD56-63D5-505E-108E-6AAEF334A0C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293274" y="3676314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9" name="Tijdelijke aanduiding voor tekst 23">
            <a:extLst>
              <a:ext uri="{FF2B5EF4-FFF2-40B4-BE49-F238E27FC236}">
                <a16:creationId xmlns:a16="http://schemas.microsoft.com/office/drawing/2014/main" id="{9DF2F03A-4999-4D96-3BAE-0663F7E67E3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225141" y="3682720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40" name="Tijdelijke aanduiding voor tekst 23">
            <a:extLst>
              <a:ext uri="{FF2B5EF4-FFF2-40B4-BE49-F238E27FC236}">
                <a16:creationId xmlns:a16="http://schemas.microsoft.com/office/drawing/2014/main" id="{B0CF23B2-79A0-1D59-2CAB-1B838B99D8C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0361406" y="3669908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</p:spTree>
    <p:extLst>
      <p:ext uri="{BB962C8B-B14F-4D97-AF65-F5344CB8AC3E}">
        <p14:creationId xmlns:p14="http://schemas.microsoft.com/office/powerpoint/2010/main" val="3051005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uw vlak m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 6">
            <a:extLst>
              <a:ext uri="{FF2B5EF4-FFF2-40B4-BE49-F238E27FC236}">
                <a16:creationId xmlns:a16="http://schemas.microsoft.com/office/drawing/2014/main" id="{E570583B-4132-E407-BA3F-16E0BC4B539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539640" y="547723"/>
            <a:ext cx="11112720" cy="5762553"/>
          </a:xfrm>
          <a:custGeom>
            <a:avLst/>
            <a:gdLst>
              <a:gd name="csX0" fmla="*/ 263786 w 7976041"/>
              <a:gd name="csY0" fmla="*/ 0 h 4463390"/>
              <a:gd name="csX1" fmla="*/ 7902172 w 7976041"/>
              <a:gd name="csY1" fmla="*/ 0 h 4463390"/>
              <a:gd name="csX2" fmla="*/ 7976041 w 7976041"/>
              <a:gd name="csY2" fmla="*/ 73869 h 4463390"/>
              <a:gd name="csX3" fmla="*/ 7976041 w 7976041"/>
              <a:gd name="csY3" fmla="*/ 4199605 h 4463390"/>
              <a:gd name="csX4" fmla="*/ 7765417 w 7976041"/>
              <a:gd name="csY4" fmla="*/ 4458032 h 4463390"/>
              <a:gd name="csX5" fmla="*/ 7712265 w 7976041"/>
              <a:gd name="csY5" fmla="*/ 4463390 h 4463390"/>
              <a:gd name="csX6" fmla="*/ 73864 w 7976041"/>
              <a:gd name="csY6" fmla="*/ 4463390 h 4463390"/>
              <a:gd name="csX7" fmla="*/ 45116 w 7976041"/>
              <a:gd name="csY7" fmla="*/ 4457586 h 4463390"/>
              <a:gd name="csX8" fmla="*/ 0 w 7976041"/>
              <a:gd name="csY8" fmla="*/ 4389522 h 4463390"/>
              <a:gd name="csX9" fmla="*/ 0 w 7976041"/>
              <a:gd name="csY9" fmla="*/ 263786 h 4463390"/>
              <a:gd name="csX10" fmla="*/ 263786 w 7976041"/>
              <a:gd name="csY10" fmla="*/ 0 h 44633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7976041" h="4463390">
                <a:moveTo>
                  <a:pt x="263786" y="0"/>
                </a:moveTo>
                <a:lnTo>
                  <a:pt x="7902172" y="0"/>
                </a:lnTo>
                <a:cubicBezTo>
                  <a:pt x="7942969" y="0"/>
                  <a:pt x="7976041" y="33072"/>
                  <a:pt x="7976041" y="73869"/>
                </a:cubicBezTo>
                <a:lnTo>
                  <a:pt x="7976041" y="4199605"/>
                </a:lnTo>
                <a:cubicBezTo>
                  <a:pt x="7976041" y="4327080"/>
                  <a:pt x="7885620" y="4433435"/>
                  <a:pt x="7765417" y="4458032"/>
                </a:cubicBezTo>
                <a:lnTo>
                  <a:pt x="7712265" y="4463390"/>
                </a:lnTo>
                <a:lnTo>
                  <a:pt x="73864" y="4463390"/>
                </a:lnTo>
                <a:lnTo>
                  <a:pt x="45116" y="4457586"/>
                </a:lnTo>
                <a:cubicBezTo>
                  <a:pt x="18603" y="4446372"/>
                  <a:pt x="0" y="4420120"/>
                  <a:pt x="0" y="4389522"/>
                </a:cubicBezTo>
                <a:lnTo>
                  <a:pt x="0" y="263786"/>
                </a:lnTo>
                <a:cubicBezTo>
                  <a:pt x="0" y="118101"/>
                  <a:pt x="118101" y="0"/>
                  <a:pt x="263786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 hasCustomPrompt="1"/>
          </p:nvPr>
        </p:nvSpPr>
        <p:spPr>
          <a:xfrm>
            <a:off x="914413" y="883246"/>
            <a:ext cx="10334612" cy="4770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/>
              <a:t>Titel</a:t>
            </a:r>
          </a:p>
        </p:txBody>
      </p:sp>
      <p:sp>
        <p:nvSpPr>
          <p:cNvPr id="10" name="Tijdelijke aanduiding voor tekst 4">
            <a:extLst>
              <a:ext uri="{FF2B5EF4-FFF2-40B4-BE49-F238E27FC236}">
                <a16:creationId xmlns:a16="http://schemas.microsoft.com/office/drawing/2014/main" id="{CBC1E881-13F5-1CA3-BCF1-520C8F2B5B8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>
          <a:xfrm>
            <a:off x="914412" y="1689556"/>
            <a:ext cx="10334611" cy="428519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 lang="nl-NL" sz="1800" b="0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</p:spTree>
    <p:extLst>
      <p:ext uri="{BB962C8B-B14F-4D97-AF65-F5344CB8AC3E}">
        <p14:creationId xmlns:p14="http://schemas.microsoft.com/office/powerpoint/2010/main" val="28203976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op blauwe achtergro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 6">
            <a:extLst>
              <a:ext uri="{FF2B5EF4-FFF2-40B4-BE49-F238E27FC236}">
                <a16:creationId xmlns:a16="http://schemas.microsoft.com/office/drawing/2014/main" id="{E570583B-4132-E407-BA3F-16E0BC4B539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539640" y="547723"/>
            <a:ext cx="11112720" cy="5762553"/>
          </a:xfrm>
          <a:custGeom>
            <a:avLst/>
            <a:gdLst>
              <a:gd name="csX0" fmla="*/ 263786 w 7976041"/>
              <a:gd name="csY0" fmla="*/ 0 h 4463390"/>
              <a:gd name="csX1" fmla="*/ 7902172 w 7976041"/>
              <a:gd name="csY1" fmla="*/ 0 h 4463390"/>
              <a:gd name="csX2" fmla="*/ 7976041 w 7976041"/>
              <a:gd name="csY2" fmla="*/ 73869 h 4463390"/>
              <a:gd name="csX3" fmla="*/ 7976041 w 7976041"/>
              <a:gd name="csY3" fmla="*/ 4199605 h 4463390"/>
              <a:gd name="csX4" fmla="*/ 7765417 w 7976041"/>
              <a:gd name="csY4" fmla="*/ 4458032 h 4463390"/>
              <a:gd name="csX5" fmla="*/ 7712265 w 7976041"/>
              <a:gd name="csY5" fmla="*/ 4463390 h 4463390"/>
              <a:gd name="csX6" fmla="*/ 73864 w 7976041"/>
              <a:gd name="csY6" fmla="*/ 4463390 h 4463390"/>
              <a:gd name="csX7" fmla="*/ 45116 w 7976041"/>
              <a:gd name="csY7" fmla="*/ 4457586 h 4463390"/>
              <a:gd name="csX8" fmla="*/ 0 w 7976041"/>
              <a:gd name="csY8" fmla="*/ 4389522 h 4463390"/>
              <a:gd name="csX9" fmla="*/ 0 w 7976041"/>
              <a:gd name="csY9" fmla="*/ 263786 h 4463390"/>
              <a:gd name="csX10" fmla="*/ 263786 w 7976041"/>
              <a:gd name="csY10" fmla="*/ 0 h 44633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7976041" h="4463390">
                <a:moveTo>
                  <a:pt x="263786" y="0"/>
                </a:moveTo>
                <a:lnTo>
                  <a:pt x="7902172" y="0"/>
                </a:lnTo>
                <a:cubicBezTo>
                  <a:pt x="7942969" y="0"/>
                  <a:pt x="7976041" y="33072"/>
                  <a:pt x="7976041" y="73869"/>
                </a:cubicBezTo>
                <a:lnTo>
                  <a:pt x="7976041" y="4199605"/>
                </a:lnTo>
                <a:cubicBezTo>
                  <a:pt x="7976041" y="4327080"/>
                  <a:pt x="7885620" y="4433435"/>
                  <a:pt x="7765417" y="4458032"/>
                </a:cubicBezTo>
                <a:lnTo>
                  <a:pt x="7712265" y="4463390"/>
                </a:lnTo>
                <a:lnTo>
                  <a:pt x="73864" y="4463390"/>
                </a:lnTo>
                <a:lnTo>
                  <a:pt x="45116" y="4457586"/>
                </a:lnTo>
                <a:cubicBezTo>
                  <a:pt x="18603" y="4446372"/>
                  <a:pt x="0" y="4420120"/>
                  <a:pt x="0" y="4389522"/>
                </a:cubicBezTo>
                <a:lnTo>
                  <a:pt x="0" y="263786"/>
                </a:lnTo>
                <a:cubicBezTo>
                  <a:pt x="0" y="118101"/>
                  <a:pt x="118101" y="0"/>
                  <a:pt x="263786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0" name="Tijdelijke aanduiding voor tekst 4">
            <a:extLst>
              <a:ext uri="{FF2B5EF4-FFF2-40B4-BE49-F238E27FC236}">
                <a16:creationId xmlns:a16="http://schemas.microsoft.com/office/drawing/2014/main" id="{CBC1E881-13F5-1CA3-BCF1-520C8F2B5B8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14412" y="949124"/>
            <a:ext cx="10334611" cy="502562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lang="nl-NL" sz="3000" b="0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4209947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161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3" r:id="rId2"/>
    <p:sldLayoutId id="2147483677" r:id="rId3"/>
    <p:sldLayoutId id="2147483687" r:id="rId4"/>
    <p:sldLayoutId id="2147483697" r:id="rId5"/>
    <p:sldLayoutId id="2147483700" r:id="rId6"/>
    <p:sldLayoutId id="2147483701" r:id="rId7"/>
    <p:sldLayoutId id="2147483676" r:id="rId8"/>
    <p:sldLayoutId id="2147483699" r:id="rId9"/>
    <p:sldLayoutId id="2147483698" r:id="rId10"/>
    <p:sldLayoutId id="2147483693" r:id="rId11"/>
    <p:sldLayoutId id="2147483689" r:id="rId12"/>
    <p:sldLayoutId id="2147483696" r:id="rId13"/>
    <p:sldLayoutId id="2147483691" r:id="rId14"/>
    <p:sldLayoutId id="2147483692" r:id="rId15"/>
    <p:sldLayoutId id="2147483694" r:id="rId16"/>
    <p:sldLayoutId id="2147483685" r:id="rId17"/>
    <p:sldLayoutId id="2147483702" r:id="rId18"/>
    <p:sldLayoutId id="2147483703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13.png"/><Relationship Id="rId5" Type="http://schemas.openxmlformats.org/officeDocument/2006/relationships/image" Target="../media/image19.jpe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3.png"/><Relationship Id="rId5" Type="http://schemas.openxmlformats.org/officeDocument/2006/relationships/image" Target="../media/image20.jpe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13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13.png"/><Relationship Id="rId5" Type="http://schemas.openxmlformats.org/officeDocument/2006/relationships/image" Target="../media/image22.jp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13.png"/><Relationship Id="rId5" Type="http://schemas.openxmlformats.org/officeDocument/2006/relationships/image" Target="../media/image23.jpe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13.png"/><Relationship Id="rId5" Type="http://schemas.openxmlformats.org/officeDocument/2006/relationships/image" Target="../media/image24.jpeg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13.png"/><Relationship Id="rId5" Type="http://schemas.openxmlformats.org/officeDocument/2006/relationships/image" Target="../media/image25.jpeg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9.png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3.png"/><Relationship Id="rId5" Type="http://schemas.openxmlformats.org/officeDocument/2006/relationships/image" Target="../media/image14.jpeg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6" Type="http://schemas.openxmlformats.org/officeDocument/2006/relationships/image" Target="../media/image13.png"/><Relationship Id="rId5" Type="http://schemas.openxmlformats.org/officeDocument/2006/relationships/image" Target="../media/image30.jpeg"/><Relationship Id="rId4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3.png"/><Relationship Id="rId5" Type="http://schemas.openxmlformats.org/officeDocument/2006/relationships/image" Target="../media/image15.jpe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3.png"/><Relationship Id="rId5" Type="http://schemas.openxmlformats.org/officeDocument/2006/relationships/image" Target="../media/image16.jpe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3.png"/><Relationship Id="rId5" Type="http://schemas.openxmlformats.org/officeDocument/2006/relationships/image" Target="../media/image17.jpe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3.png"/><Relationship Id="rId5" Type="http://schemas.openxmlformats.org/officeDocument/2006/relationships/image" Target="../media/image18.jpe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4AFCF725-92CF-D8DE-1F60-65EA7D9770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7939" y="747054"/>
            <a:ext cx="1759622" cy="567811"/>
          </a:xfrm>
        </p:spPr>
        <p:txBody>
          <a:bodyPr/>
          <a:lstStyle/>
          <a:p>
            <a:r>
              <a:rPr lang="uk-UA" dirty="0"/>
              <a:t>Е-навчання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CD4208BB-11DD-CCA6-6B40-319EFA991C2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27939" y="1438070"/>
            <a:ext cx="4837119" cy="789411"/>
          </a:xfrm>
        </p:spPr>
        <p:txBody>
          <a:bodyPr/>
          <a:lstStyle/>
          <a:p>
            <a:r>
              <a:rPr lang="uk-UA" dirty="0"/>
              <a:t>Дотримання гігієни</a:t>
            </a:r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DC3818F8-61DD-3BC7-9D08-714E2E956E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7939" y="2361858"/>
            <a:ext cx="9959726" cy="789411"/>
          </a:xfrm>
        </p:spPr>
        <p:txBody>
          <a:bodyPr/>
          <a:lstStyle/>
          <a:p>
            <a:r>
              <a:rPr lang="uk-UA" dirty="0"/>
              <a:t> у системах водопостачання компанії PWN</a:t>
            </a:r>
          </a:p>
        </p:txBody>
      </p:sp>
    </p:spTree>
    <p:extLst>
      <p:ext uri="{BB962C8B-B14F-4D97-AF65-F5344CB8AC3E}">
        <p14:creationId xmlns:p14="http://schemas.microsoft.com/office/powerpoint/2010/main" val="16661877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03F20978-63F9-095F-6D54-B3E1178AE1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4400" y="1923815"/>
            <a:ext cx="2951163" cy="3970619"/>
          </a:xfrm>
        </p:spPr>
        <p:txBody>
          <a:bodyPr>
            <a:normAutofit lnSpcReduction="10000"/>
          </a:bodyPr>
          <a:lstStyle/>
          <a:p>
            <a:r>
              <a:rPr lang="uk-UA" dirty="0"/>
              <a:t>Необроблена вода, без очищення</a:t>
            </a:r>
          </a:p>
          <a:p>
            <a:r>
              <a:rPr lang="uk-UA" dirty="0"/>
              <a:t>Приклади: басейни, водозабірні канали, сітки для необробленої води</a:t>
            </a:r>
          </a:p>
          <a:p>
            <a:r>
              <a:rPr lang="uk-UA" b="1" dirty="0"/>
              <a:t>Не робіть </a:t>
            </a:r>
            <a:r>
              <a:rPr lang="uk-UA" b="1" dirty="0" err="1"/>
              <a:t>дезинфекцію</a:t>
            </a:r>
            <a:r>
              <a:rPr lang="uk-UA" b="1" dirty="0"/>
              <a:t> </a:t>
            </a:r>
            <a:r>
              <a:rPr lang="uk-UA" dirty="0"/>
              <a:t>після завершення роботи</a:t>
            </a:r>
          </a:p>
          <a:p>
            <a:r>
              <a:rPr lang="uk-UA" dirty="0"/>
              <a:t>Жодного контролю за допомогою взяття проб</a:t>
            </a:r>
          </a:p>
          <a:p>
            <a:r>
              <a:rPr lang="uk-UA" dirty="0"/>
              <a:t>Установку можна </a:t>
            </a:r>
            <a:r>
              <a:rPr lang="uk-UA" b="1" dirty="0"/>
              <a:t>ввести</a:t>
            </a:r>
            <a:r>
              <a:rPr lang="uk-UA" dirty="0"/>
              <a:t> </a:t>
            </a:r>
            <a:r>
              <a:rPr lang="uk-UA" b="1" dirty="0"/>
              <a:t>в експлуатацію негайно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EB58C2C-F197-8208-0D37-725B45BFC5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20417" y="1917745"/>
            <a:ext cx="2951163" cy="3976690"/>
          </a:xfrm>
        </p:spPr>
        <p:txBody>
          <a:bodyPr/>
          <a:lstStyle/>
          <a:p>
            <a:r>
              <a:rPr lang="uk-UA" dirty="0"/>
              <a:t>Деякі методи очищення</a:t>
            </a:r>
          </a:p>
          <a:p>
            <a:r>
              <a:rPr lang="uk-UA" dirty="0"/>
              <a:t>Приклади: коагуляція та седиментація</a:t>
            </a:r>
          </a:p>
          <a:p>
            <a:r>
              <a:rPr lang="uk-UA" b="1" dirty="0" err="1"/>
              <a:t>дезинфекція</a:t>
            </a:r>
            <a:r>
              <a:rPr lang="uk-UA" b="1" dirty="0"/>
              <a:t> </a:t>
            </a:r>
            <a:r>
              <a:rPr lang="uk-UA" dirty="0"/>
              <a:t>після завершення роботи</a:t>
            </a:r>
          </a:p>
          <a:p>
            <a:r>
              <a:rPr lang="uk-UA" b="1" dirty="0" err="1"/>
              <a:t>Постконтроль</a:t>
            </a:r>
            <a:r>
              <a:rPr lang="uk-UA" b="1" dirty="0"/>
              <a:t> </a:t>
            </a:r>
            <a:r>
              <a:rPr lang="uk-UA" dirty="0"/>
              <a:t>шляхом взяття проб</a:t>
            </a:r>
          </a:p>
          <a:p>
            <a:r>
              <a:rPr lang="uk-UA" dirty="0"/>
              <a:t>Установку можна </a:t>
            </a:r>
            <a:r>
              <a:rPr lang="uk-UA" b="1" dirty="0"/>
              <a:t>ввести</a:t>
            </a:r>
            <a:r>
              <a:rPr lang="uk-UA" dirty="0"/>
              <a:t> </a:t>
            </a:r>
            <a:r>
              <a:rPr lang="uk-UA" b="1" dirty="0"/>
              <a:t>у експлуатацію негайно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3A6C356-0639-10B6-7B4E-6A9507CF3FD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49187" y="1917745"/>
            <a:ext cx="2951163" cy="3976690"/>
          </a:xfrm>
        </p:spPr>
        <p:txBody>
          <a:bodyPr>
            <a:normAutofit fontScale="92500" lnSpcReduction="10000"/>
          </a:bodyPr>
          <a:lstStyle/>
          <a:p>
            <a:r>
              <a:rPr lang="uk-UA" dirty="0"/>
              <a:t>Останній етап очищення або досягнута відповідність стандартам питної води</a:t>
            </a:r>
          </a:p>
          <a:p>
            <a:r>
              <a:rPr lang="uk-UA" dirty="0"/>
              <a:t>Приклади: водосховища для питної води, уся розподільна мережа PWN</a:t>
            </a:r>
          </a:p>
          <a:p>
            <a:r>
              <a:rPr lang="uk-UA" b="1" dirty="0" err="1"/>
              <a:t>Дезинфекція</a:t>
            </a:r>
            <a:r>
              <a:rPr lang="uk-UA" b="1" dirty="0"/>
              <a:t> </a:t>
            </a:r>
            <a:r>
              <a:rPr lang="uk-UA" dirty="0"/>
              <a:t>після завершення роботи</a:t>
            </a:r>
          </a:p>
          <a:p>
            <a:r>
              <a:rPr lang="uk-UA" b="1" dirty="0" err="1"/>
              <a:t>Постконтроль</a:t>
            </a:r>
            <a:r>
              <a:rPr lang="uk-UA" b="1" dirty="0"/>
              <a:t> </a:t>
            </a:r>
            <a:r>
              <a:rPr lang="uk-UA" dirty="0"/>
              <a:t>шляхом взяття проб</a:t>
            </a:r>
          </a:p>
          <a:p>
            <a:r>
              <a:rPr lang="uk-UA" dirty="0"/>
              <a:t>Установку можна вводити в експлуатацію лише </a:t>
            </a:r>
            <a:r>
              <a:rPr lang="uk-UA" b="1" dirty="0"/>
              <a:t>після схвалення зразків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CFEA42E-F9AF-BF78-383D-5F976943BCE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/>
              <a:t>Категорія «синій»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4AEC09C3-1A18-88F3-DE1C-ECFA2CCA726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uk-UA"/>
              <a:t>Категорія «помаранчевий»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6895BFC1-C148-C3C8-CB59-78081F967B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uk-UA"/>
              <a:t>Категорія «червоний»</a:t>
            </a:r>
          </a:p>
        </p:txBody>
      </p:sp>
      <p:pic>
        <p:nvPicPr>
          <p:cNvPr id="8" name="2026-07-23_010_UA">
            <a:hlinkClick r:id="" action="ppaction://media"/>
            <a:extLst>
              <a:ext uri="{FF2B5EF4-FFF2-40B4-BE49-F238E27FC236}">
                <a16:creationId xmlns:a16="http://schemas.microsoft.com/office/drawing/2014/main" id="{B61CDD58-6783-1CBF-DBD2-BB448ACE45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31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589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24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44DC4ADC-BBF6-AFEB-63EA-93CA86300C4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uk-UA">
                <a:latin typeface="Segoe UI"/>
                <a:cs typeface="Segoe UI"/>
              </a:rPr>
              <a:t>Категорія «синій»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6FD8014-7D51-FB2B-8AE3-10643343EB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uk-UA"/>
              <a:t>Категорія «помаранчевий»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B102B6E-BC30-EC4E-B5B9-D32F89E1D1F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uk-UA"/>
              <a:t>Категорія «червоний»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E0903F93-88C6-0983-91BC-5C4373701A5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/>
              <a:t>Басейн, мікро- та обертові решета для бурхливої води, рідинний іонний обмін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ACA730FB-AE83-7E08-B84C-A1155257368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uk-UA"/>
              <a:t>Басейн, барабанні сита для бурхливої води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F83EDC2E-3D5E-A80B-883F-1748CF696E0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uk-UA"/>
              <a:t>Інфільтраційні басейни</a:t>
            </a: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F85A212D-CE9F-ECD3-6294-3AD94E264AA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uk-UA"/>
              <a:t>Флокулятори, пісочні фільтри, керамічний мікрофільтр</a:t>
            </a:r>
          </a:p>
        </p:txBody>
      </p:sp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3D5F5FCC-0396-3BF9-53F1-C05D76F8364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uk-UA"/>
              <a:t>Коагуляція та седиментація, пісочні фільтри</a:t>
            </a:r>
          </a:p>
        </p:txBody>
      </p:sp>
      <p:sp>
        <p:nvSpPr>
          <p:cNvPr id="15" name="Tijdelijke aanduiding voor tekst 14">
            <a:extLst>
              <a:ext uri="{FF2B5EF4-FFF2-40B4-BE49-F238E27FC236}">
                <a16:creationId xmlns:a16="http://schemas.microsoft.com/office/drawing/2014/main" id="{13A2F12C-D215-FA36-EF79-7CF125B6033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uk-UA"/>
              <a:t>УФ / перекис водню, реактори з активованим вугіллям</a:t>
            </a:r>
          </a:p>
        </p:txBody>
      </p: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BE48B594-0560-0501-354C-29073F3C55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/>
              <a:t>УФ / перекис водню, фільтри з активованим вугіллям, мікрофільтри для очищенної води</a:t>
            </a:r>
          </a:p>
        </p:txBody>
      </p:sp>
      <p:sp>
        <p:nvSpPr>
          <p:cNvPr id="21" name="Tijdelijke aanduiding voor tekst 20">
            <a:extLst>
              <a:ext uri="{FF2B5EF4-FFF2-40B4-BE49-F238E27FC236}">
                <a16:creationId xmlns:a16="http://schemas.microsoft.com/office/drawing/2014/main" id="{5A39970A-DBD8-66A8-5548-A5EB315FB8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uk-UA"/>
              <a:t>Ультрафільтрація на порожнистих волокнах (HF) та ультрафільтрація (UF)</a:t>
            </a:r>
          </a:p>
        </p:txBody>
      </p:sp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FFCCB922-FF3D-2D04-9318-B4F9E4F3CD9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lang="uk-UA"/>
              <a:t>Абстракційні свердловини, відгалуження, вторинні насосні станції</a:t>
            </a:r>
          </a:p>
        </p:txBody>
      </p:sp>
      <p:sp>
        <p:nvSpPr>
          <p:cNvPr id="24" name="Tijdelijke aanduiding voor tekst 23">
            <a:extLst>
              <a:ext uri="{FF2B5EF4-FFF2-40B4-BE49-F238E27FC236}">
                <a16:creationId xmlns:a16="http://schemas.microsoft.com/office/drawing/2014/main" id="{0E15B6D5-23B8-722B-5894-1813C529151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uk-UA"/>
              <a:t>Каскад, піщана фільтрація, постдезинфекція ультрафіолетом, змішування</a:t>
            </a:r>
          </a:p>
        </p:txBody>
      </p:sp>
      <p:sp>
        <p:nvSpPr>
          <p:cNvPr id="25" name="Tijdelijke aanduiding voor tekst 24">
            <a:extLst>
              <a:ext uri="{FF2B5EF4-FFF2-40B4-BE49-F238E27FC236}">
                <a16:creationId xmlns:a16="http://schemas.microsoft.com/office/drawing/2014/main" id="{99458D95-D2C4-8F1C-68BD-5A7D84EE35B1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9098280" y="5663216"/>
            <a:ext cx="2202070" cy="503739"/>
          </a:xfrm>
        </p:spPr>
        <p:txBody>
          <a:bodyPr>
            <a:noAutofit/>
          </a:bodyPr>
          <a:lstStyle/>
          <a:p>
            <a:r>
              <a:rPr lang="uk-UA" dirty="0"/>
              <a:t>Пом'якшення, каскадна система, піщана фільтрація, постдезинфекція ультрафіолетом, змішування</a:t>
            </a:r>
          </a:p>
        </p:txBody>
      </p:sp>
      <p:sp>
        <p:nvSpPr>
          <p:cNvPr id="26" name="Tijdelijke aanduiding voor tekst 25">
            <a:extLst>
              <a:ext uri="{FF2B5EF4-FFF2-40B4-BE49-F238E27FC236}">
                <a16:creationId xmlns:a16="http://schemas.microsoft.com/office/drawing/2014/main" id="{CA2E3B1B-1A0A-0335-F7E2-83627E0A892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7"/>
          </p:nvPr>
        </p:nvSpPr>
        <p:spPr/>
        <p:txBody>
          <a:bodyPr/>
          <a:lstStyle/>
          <a:p>
            <a:r>
              <a:rPr lang="uk-UA"/>
              <a:t>Насосна станція «Андейк»</a:t>
            </a:r>
          </a:p>
        </p:txBody>
      </p:sp>
      <p:sp>
        <p:nvSpPr>
          <p:cNvPr id="27" name="Tijdelijke aanduiding voor tekst 26">
            <a:extLst>
              <a:ext uri="{FF2B5EF4-FFF2-40B4-BE49-F238E27FC236}">
                <a16:creationId xmlns:a16="http://schemas.microsoft.com/office/drawing/2014/main" id="{E5D2196A-DDB5-7724-67AC-540F0E5C20B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8"/>
          </p:nvPr>
        </p:nvSpPr>
        <p:spPr/>
        <p:txBody>
          <a:bodyPr/>
          <a:lstStyle/>
          <a:p>
            <a:r>
              <a:rPr lang="uk-UA"/>
              <a:t>Станція водозабору «Принцеса Юліана» (WJP)</a:t>
            </a:r>
          </a:p>
        </p:txBody>
      </p:sp>
      <p:sp>
        <p:nvSpPr>
          <p:cNvPr id="28" name="Tijdelijke aanduiding voor tekst 27">
            <a:extLst>
              <a:ext uri="{FF2B5EF4-FFF2-40B4-BE49-F238E27FC236}">
                <a16:creationId xmlns:a16="http://schemas.microsoft.com/office/drawing/2014/main" id="{A8F68833-FA84-F39B-3198-4A711FECBD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9"/>
          </p:nvPr>
        </p:nvSpPr>
        <p:spPr/>
        <p:txBody>
          <a:bodyPr/>
          <a:lstStyle/>
          <a:p>
            <a:r>
              <a:rPr lang="uk-UA"/>
              <a:t>Виробнича компанія «Ян Лагранд»</a:t>
            </a:r>
          </a:p>
        </p:txBody>
      </p:sp>
      <p:sp>
        <p:nvSpPr>
          <p:cNvPr id="29" name="Tijdelijke aanduiding voor tekst 28">
            <a:extLst>
              <a:ext uri="{FF2B5EF4-FFF2-40B4-BE49-F238E27FC236}">
                <a16:creationId xmlns:a16="http://schemas.microsoft.com/office/drawing/2014/main" id="{B3B33B5B-AC33-3F25-0933-BA0240017F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0"/>
          </p:nvPr>
        </p:nvSpPr>
        <p:spPr/>
        <p:txBody>
          <a:bodyPr/>
          <a:lstStyle/>
          <a:p>
            <a:r>
              <a:rPr lang="uk-UA"/>
              <a:t>Виробнича компанія «Ян Лагранд»</a:t>
            </a:r>
          </a:p>
        </p:txBody>
      </p:sp>
      <p:sp>
        <p:nvSpPr>
          <p:cNvPr id="30" name="Tijdelijke aanduiding voor tekst 29">
            <a:extLst>
              <a:ext uri="{FF2B5EF4-FFF2-40B4-BE49-F238E27FC236}">
                <a16:creationId xmlns:a16="http://schemas.microsoft.com/office/drawing/2014/main" id="{A80E346F-F98F-013B-44FB-03085751A4D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uk-UA"/>
              <a:t>Інфільтрація</a:t>
            </a:r>
          </a:p>
        </p:txBody>
      </p:sp>
      <p:sp>
        <p:nvSpPr>
          <p:cNvPr id="31" name="Tijdelijke aanduiding voor tekst 30">
            <a:extLst>
              <a:ext uri="{FF2B5EF4-FFF2-40B4-BE49-F238E27FC236}">
                <a16:creationId xmlns:a16="http://schemas.microsoft.com/office/drawing/2014/main" id="{D0C233A6-1892-0ECD-591A-4A0014D66E7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2"/>
          </p:nvPr>
        </p:nvSpPr>
        <p:spPr/>
        <p:txBody>
          <a:bodyPr/>
          <a:lstStyle/>
          <a:p>
            <a:r>
              <a:rPr lang="uk-UA"/>
              <a:t>Виробнича компанія «Берген»</a:t>
            </a:r>
          </a:p>
        </p:txBody>
      </p:sp>
      <p:sp>
        <p:nvSpPr>
          <p:cNvPr id="32" name="Tijdelijke aanduiding voor tekst 31">
            <a:extLst>
              <a:ext uri="{FF2B5EF4-FFF2-40B4-BE49-F238E27FC236}">
                <a16:creationId xmlns:a16="http://schemas.microsoft.com/office/drawing/2014/main" id="{03116938-98E2-77B1-B68B-0412CCD107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3"/>
          </p:nvPr>
        </p:nvSpPr>
        <p:spPr/>
        <p:txBody>
          <a:bodyPr/>
          <a:lstStyle/>
          <a:p>
            <a:r>
              <a:rPr lang="uk-UA"/>
              <a:t>Виробнича компанія «Wim Mensink» 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3E417C9B-9FA3-BC2D-59DC-D9C0FB8CB20C}"/>
              </a:ext>
            </a:extLst>
          </p:cNvPr>
          <p:cNvSpPr txBox="1"/>
          <p:nvPr/>
        </p:nvSpPr>
        <p:spPr>
          <a:xfrm>
            <a:off x="423746" y="3445145"/>
            <a:ext cx="143821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900">
                <a:solidFill>
                  <a:schemeClr val="bg1">
                    <a:lumMod val="6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Мембранне очищення I та II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FC26023F-0BF5-B45A-6426-E4C2B102D590}"/>
              </a:ext>
            </a:extLst>
          </p:cNvPr>
          <p:cNvSpPr txBox="1"/>
          <p:nvPr/>
        </p:nvSpPr>
        <p:spPr>
          <a:xfrm>
            <a:off x="423746" y="4062588"/>
            <a:ext cx="143768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>
                <a:solidFill>
                  <a:schemeClr val="bg1">
                    <a:lumMod val="6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Попереднє очищення</a:t>
            </a:r>
          </a:p>
        </p:txBody>
      </p:sp>
      <p:pic>
        <p:nvPicPr>
          <p:cNvPr id="10" name="2026-07-23_011_UA">
            <a:hlinkClick r:id="" action="ppaction://media"/>
            <a:extLst>
              <a:ext uri="{FF2B5EF4-FFF2-40B4-BE49-F238E27FC236}">
                <a16:creationId xmlns:a16="http://schemas.microsoft.com/office/drawing/2014/main" id="{4A407B13-190D-51EB-0B41-5D9242308E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316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39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4A26C-61B6-3115-797F-3B44DFB886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0074BE6E-25BC-DE89-62D9-8363336F754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uk-UA" dirty="0"/>
              <a:t>Дезинфекція після завершення роботи</a:t>
            </a:r>
          </a:p>
          <a:p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1C0D792-F89E-417E-E69F-985813C858D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>
          <a:xfrm>
            <a:off x="628662" y="1689557"/>
            <a:ext cx="6901691" cy="5460790"/>
          </a:xfrm>
        </p:spPr>
        <p:txBody>
          <a:bodyPr lIns="91440" tIns="45720" rIns="91440" bIns="45720" anchor="t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uk-UA" sz="1400" dirty="0">
                <a:latin typeface="Segoe UI"/>
                <a:cs typeface="Segoe UI"/>
              </a:rPr>
              <a:t>Як би акуратно ви не працювали, </a:t>
            </a:r>
            <a:r>
              <a:rPr lang="uk-UA" sz="1400" b="1" dirty="0">
                <a:latin typeface="Segoe UI"/>
                <a:cs typeface="Segoe UI"/>
              </a:rPr>
              <a:t>завжди</a:t>
            </a:r>
            <a:r>
              <a:rPr lang="uk-UA" sz="1400" dirty="0">
                <a:latin typeface="Segoe UI"/>
                <a:cs typeface="Segoe UI"/>
              </a:rPr>
              <a:t> залишається ризик появи пилу чи бруду.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uk-UA" sz="1400" u="sng" dirty="0"/>
              <a:t>Дезинфікційні засоби:</a:t>
            </a:r>
          </a:p>
          <a:p>
            <a:pPr>
              <a:lnSpc>
                <a:spcPct val="100000"/>
              </a:lnSpc>
            </a:pPr>
            <a:r>
              <a:rPr lang="uk-UA" sz="1400" dirty="0"/>
              <a:t>Хлорний відбілювач </a:t>
            </a:r>
          </a:p>
          <a:p>
            <a:pPr>
              <a:lnSpc>
                <a:spcPct val="100000"/>
              </a:lnSpc>
            </a:pPr>
            <a:r>
              <a:rPr lang="uk-UA" sz="1400" dirty="0">
                <a:latin typeface="Segoe UI"/>
                <a:cs typeface="Segoe UI"/>
              </a:rPr>
              <a:t>Для мембран UF та HF використовується 35% розчин перекису водню:, оскільки мембрани HF не є стійкими до хлору.</a:t>
            </a:r>
          </a:p>
          <a:p>
            <a:pPr>
              <a:lnSpc>
                <a:spcPct val="100000"/>
              </a:lnSpc>
            </a:pPr>
            <a:r>
              <a:rPr lang="uk-UA" sz="1400" dirty="0">
                <a:latin typeface="Segoe UI"/>
                <a:cs typeface="Segoe UI"/>
              </a:rPr>
              <a:t>Перекис водню використовується лише в 3 місцях: в установцках Uf-дезинфекції/ з перекисом водню в Андейку та Хемскерку, а також для мембран HF, як не стійких до дії хлору </a:t>
            </a:r>
          </a:p>
          <a:p>
            <a:pPr>
              <a:lnSpc>
                <a:spcPct val="100000"/>
              </a:lnSpc>
            </a:pPr>
            <a:endParaRPr lang="nl-NL" sz="1400" dirty="0"/>
          </a:p>
          <a:p>
            <a:pPr marL="0" indent="0">
              <a:lnSpc>
                <a:spcPct val="100000"/>
              </a:lnSpc>
              <a:buNone/>
            </a:pPr>
            <a:r>
              <a:rPr lang="uk-UA" sz="1400" u="sng" dirty="0"/>
              <a:t>Обов’язково дотримуйтесь цих правил:</a:t>
            </a:r>
          </a:p>
          <a:p>
            <a:pPr>
              <a:lnSpc>
                <a:spcPct val="100000"/>
              </a:lnSpc>
            </a:pPr>
            <a:r>
              <a:rPr lang="uk-UA" sz="1400" dirty="0"/>
              <a:t>Використовуйте належні засоби індивідуального захисту</a:t>
            </a:r>
          </a:p>
          <a:p>
            <a:pPr>
              <a:lnSpc>
                <a:spcPct val="100000"/>
              </a:lnSpc>
            </a:pPr>
            <a:r>
              <a:rPr lang="uk-UA" sz="1400" dirty="0">
                <a:latin typeface="Segoe UI"/>
                <a:cs typeface="Segoe UI"/>
              </a:rPr>
              <a:t>Дотримуйтесь правильної дози: занадто мала кількість не дасть ефекту, так само як і занадто велика.</a:t>
            </a:r>
            <a:br>
              <a:rPr lang="nl-NL" sz="1400" dirty="0">
                <a:latin typeface="Segoe UI"/>
                <a:cs typeface="Segoe UI"/>
              </a:rPr>
            </a:br>
            <a:endParaRPr lang="nl-NL" sz="1400" dirty="0"/>
          </a:p>
          <a:p>
            <a:pPr marL="0" indent="0">
              <a:lnSpc>
                <a:spcPct val="100000"/>
              </a:lnSpc>
              <a:buNone/>
            </a:pPr>
            <a:r>
              <a:rPr lang="uk-UA" sz="1400" dirty="0">
                <a:latin typeface="Segoe UI"/>
                <a:cs typeface="Segoe UI"/>
              </a:rPr>
              <a:t>Включить план дезинфекції до робочого плану. Чи є сумніви? Будь ласка, зверніться до своєї контактної особи в PWN.</a:t>
            </a:r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435B2333-69C8-8851-8BEB-B884750DC7CD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6" b="1996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4" name="2026-07-23_012_UA">
            <a:hlinkClick r:id="" action="ppaction://media"/>
            <a:extLst>
              <a:ext uri="{FF2B5EF4-FFF2-40B4-BE49-F238E27FC236}">
                <a16:creationId xmlns:a16="http://schemas.microsoft.com/office/drawing/2014/main" id="{9CE211C3-9428-CE83-D8D8-4F96201334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31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643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8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E39975-BDA1-10E8-A163-D28912745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BF1E854B-22E9-BCF9-12D7-DAC8174B0B7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uk-UA"/>
              <a:t>Перевірте зразки після завершення роботи та дезинфекції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AFD8978-91BC-CBCD-0018-17231093E98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uk-UA" dirty="0">
                <a:latin typeface="Segoe UI"/>
                <a:cs typeface="Segoe UI"/>
              </a:rPr>
              <a:t>У помаранчевій та червоній категоріях зразки завжди відбирають завершення робот.</a:t>
            </a:r>
          </a:p>
          <a:p>
            <a:r>
              <a:rPr lang="uk-UA" dirty="0"/>
              <a:t>Результати будуть готові протягом 1–2 днів</a:t>
            </a:r>
          </a:p>
          <a:p>
            <a:r>
              <a:rPr lang="uk-UA" dirty="0">
                <a:latin typeface="Segoe UI"/>
                <a:cs typeface="Segoe UI"/>
              </a:rPr>
              <a:t>Відхилено? У середньому для проходження нового циклу дезинфекції потрібно 5 днів</a:t>
            </a:r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BD797BB3-CFD6-8185-4B6F-BF994E4E1E8D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6" b="1996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4" name="2026-07-23_013_UA">
            <a:hlinkClick r:id="" action="ppaction://media"/>
            <a:extLst>
              <a:ext uri="{FF2B5EF4-FFF2-40B4-BE49-F238E27FC236}">
                <a16:creationId xmlns:a16="http://schemas.microsoft.com/office/drawing/2014/main" id="{BFF644A7-8C27-7103-5B26-B30AC3E34C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88" y="31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036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2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EC4260-09AE-BED9-F2AD-B7B19C240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4ACC2CAE-C3F1-C2A9-7885-FBDC4374361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>
            <a:normAutofit fontScale="92500"/>
          </a:bodyPr>
          <a:lstStyle/>
          <a:p>
            <a:r>
              <a:rPr lang="uk-UA"/>
              <a:t>Завжди і всюди дотримуйтесь правил гігієни на робочому місці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83721C8-D6E9-2D35-D5C7-70B1275E593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uk-UA" dirty="0"/>
              <a:t>Ви завжди та всюди повинні дотримуватися принципів чистоти та акуратності. На вже просунутій стадії проекту, окрім дотримання порядку, ви також повинні дотримуватися гігієнічних правил роботи.</a:t>
            </a:r>
          </a:p>
          <a:p>
            <a:r>
              <a:rPr lang="uk-UA" dirty="0"/>
              <a:t>Повторимо, що це означає.</a:t>
            </a:r>
          </a:p>
        </p:txBody>
      </p:sp>
      <p:pic>
        <p:nvPicPr>
          <p:cNvPr id="4" name="2026-07-23_014_UA">
            <a:hlinkClick r:id="" action="ppaction://media"/>
            <a:extLst>
              <a:ext uri="{FF2B5EF4-FFF2-40B4-BE49-F238E27FC236}">
                <a16:creationId xmlns:a16="http://schemas.microsoft.com/office/drawing/2014/main" id="{2171E193-AE71-CB9E-DBA6-78FC5F4D6C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31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600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D5513714-D843-01BE-9678-47EB0453399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>
            <a:noAutofit/>
          </a:bodyPr>
          <a:lstStyle/>
          <a:p>
            <a:r>
              <a:rPr lang="uk-UA" sz="2000" dirty="0"/>
              <a:t>Під час проведення робіт із знесення, нового будівництва або реконструкції діють такі правила: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36D4243-65B8-146D-F352-4F3F947864C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uk-UA" dirty="0"/>
              <a:t>Особиста гігієна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/>
              <a:t>Чисте та охайне робоче місце 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/>
              <a:t>Піктограми та попереджувальні знаки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/>
              <a:t>Гігієнічні зони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10" name="Tijdelijke aanduiding voor afbeelding 9">
            <a:extLst>
              <a:ext uri="{FF2B5EF4-FFF2-40B4-BE49-F238E27FC236}">
                <a16:creationId xmlns:a16="http://schemas.microsoft.com/office/drawing/2014/main" id="{A743B7DF-9BA1-9CA6-CA72-C044857B063F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78" r="35776"/>
          <a:stretch>
            <a:fillRect/>
          </a:stretch>
        </p:blipFill>
        <p:spPr>
          <a:xfrm>
            <a:off x="7850909" y="538120"/>
            <a:ext cx="3863089" cy="5781760"/>
          </a:xfrm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4" name="2026-07-23_015_UA">
            <a:hlinkClick r:id="" action="ppaction://media"/>
            <a:extLst>
              <a:ext uri="{FF2B5EF4-FFF2-40B4-BE49-F238E27FC236}">
                <a16:creationId xmlns:a16="http://schemas.microsoft.com/office/drawing/2014/main" id="{01D42B18-EEFD-0580-0A07-13BCEBED99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88" y="31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916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D38C5-2837-73AE-BF38-F47423CADA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AF853799-0424-3157-15ED-1900548DF3F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uk-UA"/>
              <a:t>Особиста гігієна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DB13E4A-F1FA-0C80-97D8-BB5E66B26E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uk-UA"/>
              <a:t>На робочому місці не можна їсти, пити та палити</a:t>
            </a:r>
          </a:p>
          <a:p>
            <a:r>
              <a:rPr lang="uk-UA"/>
              <a:t>Мийте руки перед початком роботи та після кожного відвідування туалету.</a:t>
            </a:r>
          </a:p>
          <a:p>
            <a:r>
              <a:rPr lang="uk-UA"/>
              <a:t>Носіть чисте захисне взуття</a:t>
            </a:r>
          </a:p>
          <a:p>
            <a:r>
              <a:rPr lang="uk-UA"/>
              <a:t>Носіть чистий робочий одяг</a:t>
            </a:r>
          </a:p>
          <a:p>
            <a:endParaRPr lang="nl-NL"/>
          </a:p>
        </p:txBody>
      </p:sp>
      <p:pic>
        <p:nvPicPr>
          <p:cNvPr id="8" name="Tijdelijke aanduiding voor afbeelding 7">
            <a:extLst>
              <a:ext uri="{FF2B5EF4-FFF2-40B4-BE49-F238E27FC236}">
                <a16:creationId xmlns:a16="http://schemas.microsoft.com/office/drawing/2014/main" id="{81C74C90-2039-AD87-4E78-9007D3970C7E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6" b="1996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5" name="2026-07-23_016_UA">
            <a:hlinkClick r:id="" action="ppaction://media"/>
            <a:extLst>
              <a:ext uri="{FF2B5EF4-FFF2-40B4-BE49-F238E27FC236}">
                <a16:creationId xmlns:a16="http://schemas.microsoft.com/office/drawing/2014/main" id="{A6FD122D-5A18-EE4C-F8BF-F3656EDC5B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175" y="476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906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FD8B2-C58F-CA23-41CD-22DFC3A16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FCB0CA45-1120-8F4F-98F7-A7F88D17F7C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uk-UA"/>
              <a:t>Чисте та охайне робоче місце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14CDDC8-D3CE-99DF-0047-0B94911505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uk-UA" dirty="0"/>
              <a:t>Беріть із собою лише ті інструменти, матеріали та обладнання, які вам знадобляться саме цього дня.</a:t>
            </a:r>
          </a:p>
          <a:p>
            <a:r>
              <a:rPr lang="uk-UA" dirty="0"/>
              <a:t>Не розміщуйте інструменти, матеріали та/або обладнання в установках та/або на відкритих ділянках водогону.</a:t>
            </a:r>
          </a:p>
          <a:p>
            <a:r>
              <a:rPr lang="uk-UA" dirty="0"/>
              <a:t>Наприкінці робочого дня акуратно приберіть усе та залиште своє робоче місце чистим і без пилу.</a:t>
            </a:r>
          </a:p>
          <a:p>
            <a:r>
              <a:rPr lang="uk-UA" dirty="0"/>
              <a:t>Для дезинфекції інструментів використовуйте щітку з пластиковою щетиною.</a:t>
            </a:r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F8C55C7E-926A-432E-3034-8F0487C50660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49" r="37159"/>
          <a:stretch>
            <a:fillRect/>
          </a:stretch>
        </p:blipFill>
        <p:spPr>
          <a:xfrm>
            <a:off x="7850909" y="538120"/>
            <a:ext cx="3863089" cy="5781760"/>
          </a:xfrm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4" name="2026-07-23_017_UA">
            <a:hlinkClick r:id="" action="ppaction://media"/>
            <a:extLst>
              <a:ext uri="{FF2B5EF4-FFF2-40B4-BE49-F238E27FC236}">
                <a16:creationId xmlns:a16="http://schemas.microsoft.com/office/drawing/2014/main" id="{A72E1022-5C04-FE5A-F240-313BEFA35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763" y="793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21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1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98191-54D0-5E7A-BE4A-68D7D20A8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65B383FF-2981-22BA-41F8-FEA5801C114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uk-UA"/>
              <a:t>Піктограми та попереджувальні знаки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FABC846-B52A-C5E6-5A67-6E214970EBC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uk-UA"/>
              <a:t>Завжди звертайте увагу на попереджувальні знаки та піктограми. Це робиться для вашої власної безпеки, а також безпеки інших. </a:t>
            </a:r>
          </a:p>
          <a:p>
            <a:r>
              <a:rPr lang="uk-UA"/>
              <a:t>Вони там не просто так, тож не ігноруйте їх! </a:t>
            </a:r>
          </a:p>
        </p:txBody>
      </p:sp>
      <p:pic>
        <p:nvPicPr>
          <p:cNvPr id="13" name="Tijdelijke aanduiding voor afbeelding 12">
            <a:extLst>
              <a:ext uri="{FF2B5EF4-FFF2-40B4-BE49-F238E27FC236}">
                <a16:creationId xmlns:a16="http://schemas.microsoft.com/office/drawing/2014/main" id="{AB4E92E7-7C19-F692-6E40-14AB92EBA496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36" b="8436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4" name="2026-07-23_018_UA">
            <a:hlinkClick r:id="" action="ppaction://media"/>
            <a:extLst>
              <a:ext uri="{FF2B5EF4-FFF2-40B4-BE49-F238E27FC236}">
                <a16:creationId xmlns:a16="http://schemas.microsoft.com/office/drawing/2014/main" id="{468D9BB0-9725-8A48-3640-9A646390D5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175" y="635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187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6BD303-92E2-C906-739E-A5B8617F7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1AA9593A-9FBF-C329-7B72-869CB88482E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uk-UA"/>
              <a:t>Дотримання гігієни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8AB889C-5EDD-BBBD-FEDB-2B0748CCB9C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/>
              <a:t>Якщо під час реалізації проекту ви будете працювати всередині або на об’єкті, щодо дотримання гігієнічних норм праці діють такі правила: 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/>
              <a:t>Під час роботи не можна їсти, пити та палити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/>
              <a:t>Дотримуйтесь правил особистої </a:t>
            </a:r>
            <a:r>
              <a:rPr lang="uk-UA" b="1" dirty="0"/>
              <a:t>гігієни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/>
              <a:t>Носіть </a:t>
            </a:r>
            <a:r>
              <a:rPr lang="uk-UA" b="1" dirty="0"/>
              <a:t>чистий</a:t>
            </a:r>
            <a:r>
              <a:rPr lang="uk-UA" dirty="0"/>
              <a:t> робочий одяг і взуття</a:t>
            </a:r>
          </a:p>
          <a:p>
            <a:pPr marL="342900" indent="-342900">
              <a:buFont typeface="+mj-lt"/>
              <a:buAutoNum type="arabicPeriod"/>
            </a:pPr>
            <a:r>
              <a:rPr lang="uk-UA" b="1" dirty="0"/>
              <a:t>Звертайте увагу</a:t>
            </a:r>
            <a:r>
              <a:rPr lang="uk-UA" dirty="0"/>
              <a:t> на попереджувальні знаки та піктограми 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/>
              <a:t>Підтримуйте чистоту та порядок на робочому місці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/>
              <a:t>Використовуйте чисті інструменти та матеріали</a:t>
            </a:r>
          </a:p>
          <a:p>
            <a:pPr marL="342900" indent="-342900">
              <a:buFont typeface="+mj-lt"/>
              <a:buAutoNum type="arabicPeriod"/>
            </a:pPr>
            <a:r>
              <a:rPr lang="uk-UA" b="1" dirty="0"/>
              <a:t>Дезинфікуйте</a:t>
            </a:r>
            <a:r>
              <a:rPr lang="uk-UA" dirty="0"/>
              <a:t> інструменти та матеріали перед використанням </a:t>
            </a:r>
          </a:p>
          <a:p>
            <a:pPr marL="342900" indent="-342900">
              <a:buFont typeface="+mj-lt"/>
              <a:buAutoNum type="arabicPeriod"/>
            </a:pPr>
            <a:r>
              <a:rPr lang="uk-UA" b="1" dirty="0"/>
              <a:t>Дбайте про свою безпеку та безпеку інших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/>
              <a:t>Ретельна дезинфекція після завершення роботи</a:t>
            </a:r>
          </a:p>
        </p:txBody>
      </p:sp>
      <p:pic>
        <p:nvPicPr>
          <p:cNvPr id="4" name="2026-07-23_019_UA">
            <a:hlinkClick r:id="" action="ppaction://media"/>
            <a:extLst>
              <a:ext uri="{FF2B5EF4-FFF2-40B4-BE49-F238E27FC236}">
                <a16:creationId xmlns:a16="http://schemas.microsoft.com/office/drawing/2014/main" id="{FBAEC7D6-63A5-8D76-EF55-8F5024C3F2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5" y="635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62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7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EEE20D6F-ED08-EF9C-EEDD-6C0F5EE88E7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uk-UA"/>
              <a:t>Зміст курсу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7FB5C76-8E5C-F23E-BB0F-E250A237346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uk-UA"/>
              <a:t>Цей курс є коротким викладом державних санітарних внутрішніх правил компанії PWN.</a:t>
            </a:r>
          </a:p>
          <a:p>
            <a:pPr marL="0" indent="0">
              <a:buNone/>
            </a:pPr>
            <a:endParaRPr lang="nl-NL"/>
          </a:p>
          <a:p>
            <a:r>
              <a:rPr lang="uk-UA"/>
              <a:t>Ви дізнаєтеся про таке:</a:t>
            </a:r>
          </a:p>
          <a:p>
            <a:pPr>
              <a:buFontTx/>
              <a:buChar char="-"/>
            </a:pPr>
            <a:r>
              <a:rPr lang="uk-UA"/>
              <a:t>Необхідність цього курсу</a:t>
            </a:r>
          </a:p>
          <a:p>
            <a:pPr>
              <a:buFontTx/>
              <a:buChar char="-"/>
            </a:pPr>
            <a:r>
              <a:rPr lang="uk-UA"/>
              <a:t>Правила компанії</a:t>
            </a:r>
          </a:p>
          <a:p>
            <a:pPr>
              <a:buFontTx/>
              <a:buChar char="-"/>
            </a:pPr>
            <a:r>
              <a:rPr lang="uk-UA"/>
              <a:t>Класифікація водоочисних споруд</a:t>
            </a:r>
          </a:p>
          <a:p>
            <a:pPr>
              <a:buFontTx/>
              <a:buChar char="-"/>
            </a:pPr>
            <a:r>
              <a:rPr lang="uk-UA"/>
              <a:t>Санітарні зони: об'єктів будівництва та об'єктів реконструкції</a:t>
            </a:r>
          </a:p>
          <a:p>
            <a:pPr>
              <a:buFontTx/>
              <a:buChar char="-"/>
            </a:pPr>
            <a:endParaRPr lang="nl-NL"/>
          </a:p>
          <a:p>
            <a:r>
              <a:rPr lang="uk-UA"/>
              <a:t>Тест із 10 запитань із варіантами відповідей </a:t>
            </a:r>
          </a:p>
          <a:p>
            <a:pPr>
              <a:buFontTx/>
              <a:buChar char="-"/>
            </a:pPr>
            <a:r>
              <a:rPr lang="uk-UA"/>
              <a:t>Якщо ви правильно відповіли на 7 або 7+ запитань, іспит складений. </a:t>
            </a:r>
          </a:p>
          <a:p>
            <a:pPr>
              <a:buFontTx/>
              <a:buChar char="-"/>
            </a:pPr>
            <a:endParaRPr lang="nl-NL"/>
          </a:p>
          <a:p>
            <a:pPr marL="0" indent="0">
              <a:buNone/>
            </a:pPr>
            <a:r>
              <a:rPr lang="uk-UA"/>
              <a:t>Цей онлайн-курс містить аудіоматеріали.  </a:t>
            </a:r>
          </a:p>
          <a:p>
            <a:pPr marL="0" indent="0">
              <a:buNone/>
            </a:pPr>
            <a:r>
              <a:rPr lang="uk-UA" b="1"/>
              <a:t>Тому увімкніть звук.</a:t>
            </a:r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F7A5E01F-B7D7-6E31-D1E0-082FE9793B50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6" b="1996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4" name="2026-07-23_002_UA">
            <a:hlinkClick r:id="" action="ppaction://media"/>
            <a:extLst>
              <a:ext uri="{FF2B5EF4-FFF2-40B4-BE49-F238E27FC236}">
                <a16:creationId xmlns:a16="http://schemas.microsoft.com/office/drawing/2014/main" id="{74936657-7BD3-B8DC-0642-3B99206CD0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88" y="31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733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6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A68885-ABBC-1EE3-0D96-4182A0ED87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DF0CAEB1-6F68-6DC2-A1F8-EE5CCCC7528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uk-UA" b="1"/>
              <a:t>Гігієнічні зони</a:t>
            </a:r>
          </a:p>
          <a:p>
            <a:endParaRPr lang="nl-NL"/>
          </a:p>
          <a:p>
            <a:r>
              <a:rPr lang="uk-UA"/>
              <a:t>Це зони на об’єктах, розташованих поблизу </a:t>
            </a:r>
            <a:r>
              <a:rPr lang="uk-UA" b="1"/>
              <a:t>відкритих водойм </a:t>
            </a:r>
            <a:r>
              <a:rPr lang="uk-UA"/>
              <a:t>, де встановлюються </a:t>
            </a:r>
            <a:r>
              <a:rPr lang="uk-UA" b="1"/>
              <a:t>особливі вимоги</a:t>
            </a:r>
            <a:r>
              <a:rPr lang="uk-UA"/>
              <a:t> з метою зменшення ризику </a:t>
            </a:r>
            <a:r>
              <a:rPr lang="uk-UA" b="1"/>
              <a:t>(повторного) забруднення</a:t>
            </a:r>
            <a:r>
              <a:rPr lang="uk-UA"/>
              <a:t> води, оскільки ця вода є або стане питною. </a:t>
            </a:r>
          </a:p>
          <a:p>
            <a:endParaRPr lang="nl-NL"/>
          </a:p>
          <a:p>
            <a:endParaRPr lang="nl-NL"/>
          </a:p>
        </p:txBody>
      </p:sp>
      <p:pic>
        <p:nvPicPr>
          <p:cNvPr id="3" name="2026-07-23_020_UA">
            <a:hlinkClick r:id="" action="ppaction://media"/>
            <a:extLst>
              <a:ext uri="{FF2B5EF4-FFF2-40B4-BE49-F238E27FC236}">
                <a16:creationId xmlns:a16="http://schemas.microsoft.com/office/drawing/2014/main" id="{F7FE6411-F58C-314E-506F-EED76046D2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63" y="635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647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8AF332-7F64-C20C-3021-7FECEF2D8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8EB74151-1AFC-C939-424E-49FC5E951F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>
            <a:normAutofit fontScale="77500" lnSpcReduction="20000"/>
          </a:bodyPr>
          <a:lstStyle/>
          <a:p>
            <a:r>
              <a:rPr lang="uk-UA" sz="2800" dirty="0"/>
              <a:t>У </a:t>
            </a:r>
            <a:r>
              <a:rPr lang="uk-UA" sz="2800" dirty="0" err="1"/>
              <a:t>проектах</a:t>
            </a:r>
            <a:r>
              <a:rPr lang="uk-UA" sz="2800" dirty="0"/>
              <a:t> нового будівництва та реконструкції ми виділяємо 3 гігієнічні зони:</a:t>
            </a:r>
          </a:p>
          <a:p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03B1D22-805E-D933-A297-F5B00FA70A5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 lIns="91440" tIns="45720" rIns="91440" bIns="45720" anchor="t"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uk-UA">
                <a:latin typeface="Segoe UI"/>
                <a:cs typeface="Segoe UI"/>
              </a:rPr>
              <a:t>Зелена зона: усі ділянки, на яких можна виконувати будь-які роботи.</a:t>
            </a:r>
          </a:p>
          <a:p>
            <a:pPr marL="342900" indent="-342900">
              <a:buFont typeface="+mj-lt"/>
              <a:buAutoNum type="arabicPeriod"/>
            </a:pPr>
            <a:r>
              <a:rPr lang="uk-UA">
                <a:latin typeface="Segoe UI"/>
                <a:cs typeface="Segoe UI"/>
              </a:rPr>
              <a:t>Червона зона: ділянка, на якій заборонено свердлити, шліфувати або пиляти, оскільки для монтажу там містяться монтажні вироби або ланки трубопроводів для монтажу.</a:t>
            </a:r>
          </a:p>
          <a:p>
            <a:pPr marL="342900" indent="-342900">
              <a:buFont typeface="+mj-lt"/>
              <a:buAutoNum type="arabicPeriod"/>
            </a:pPr>
            <a:r>
              <a:rPr lang="uk-UA"/>
              <a:t>Фіолетова зона: Застосовується у разі проведення робіт на монтажних виробах або ланках трубопроводу, по яких питна вода вже протікала або протикатиме після завершення робіт. </a:t>
            </a:r>
          </a:p>
          <a:p>
            <a:pPr marL="342900" indent="-342900">
              <a:buFont typeface="+mj-lt"/>
              <a:buAutoNum type="arabicPeriod"/>
            </a:pPr>
            <a:endParaRPr lang="nl-NL" b="1" dirty="0"/>
          </a:p>
        </p:txBody>
      </p:sp>
      <p:pic>
        <p:nvPicPr>
          <p:cNvPr id="9" name="Tijdelijke aanduiding voor afbeelding 8">
            <a:extLst>
              <a:ext uri="{FF2B5EF4-FFF2-40B4-BE49-F238E27FC236}">
                <a16:creationId xmlns:a16="http://schemas.microsoft.com/office/drawing/2014/main" id="{00F74DE5-9228-A4E8-C318-327C57072923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6" b="1996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4" name="2026-07-23_021_UA">
            <a:hlinkClick r:id="" action="ppaction://media"/>
            <a:extLst>
              <a:ext uri="{FF2B5EF4-FFF2-40B4-BE49-F238E27FC236}">
                <a16:creationId xmlns:a16="http://schemas.microsoft.com/office/drawing/2014/main" id="{73B3731F-CFD1-8EE4-5FB2-76A7795B07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763" y="635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445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800A6636-CFA7-24AA-3EDF-F9DBEA9A499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uk-UA"/>
              <a:t>Зелена зона</a:t>
            </a:r>
          </a:p>
          <a:p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F2BDF8B-FB21-112F-E14C-E0AC43C97E2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/>
              <a:t>У </a:t>
            </a:r>
            <a:r>
              <a:rPr lang="uk-UA" b="1"/>
              <a:t>Зеленій зоні (усі райони)</a:t>
            </a:r>
            <a:r>
              <a:rPr lang="uk-UA"/>
              <a:t>:</a:t>
            </a:r>
          </a:p>
          <a:p>
            <a:endParaRPr lang="nl-NL" dirty="0"/>
          </a:p>
          <a:p>
            <a:r>
              <a:rPr lang="uk-UA"/>
              <a:t>Носіть чисте захисне взуття </a:t>
            </a:r>
          </a:p>
          <a:p>
            <a:r>
              <a:rPr lang="uk-UA"/>
              <a:t>Носіть чистий робочий одяг </a:t>
            </a:r>
          </a:p>
          <a:p>
            <a:r>
              <a:rPr lang="uk-UA"/>
              <a:t>Приберіть за собою наприкінці робочого дня </a:t>
            </a:r>
          </a:p>
          <a:p>
            <a:r>
              <a:rPr lang="uk-UA"/>
              <a:t>Не можна їсти та пити </a:t>
            </a:r>
          </a:p>
          <a:p>
            <a:r>
              <a:rPr lang="uk-UA"/>
              <a:t>Паління заборонено </a:t>
            </a:r>
          </a:p>
          <a:p>
            <a:r>
              <a:rPr lang="uk-UA"/>
              <a:t>Труби необхідно закривати заглушками</a:t>
            </a:r>
          </a:p>
          <a:p>
            <a:r>
              <a:rPr lang="uk-UA"/>
              <a:t>Не кладіть інструменти чи матеріали в труби. </a:t>
            </a:r>
          </a:p>
          <a:p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E8252B4-BF59-AD79-5989-B4B441347F2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uk-UA"/>
              <a:t>Усі райони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CF932A15-0700-45C9-D425-5A24DA96B07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uk-UA"/>
              <a:t>Стосується всіх і завжди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29B08B9F-967C-20DC-1CBA-90A528AD5D1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/>
          </a:bodyPr>
          <a:lstStyle/>
          <a:p>
            <a:r>
              <a:rPr lang="uk-UA"/>
              <a:t>Про випадки забруднення слід негайно повідомляти безпосередньо керівнику.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76DCA54E-DA3B-36B0-15D3-EB8DE68B0B5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uk-UA"/>
              <a:t>Носіть чистий робочий одяг</a:t>
            </a:r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38751E32-FA65-4761-7A8F-0FAA708E27B6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uk-UA"/>
              <a:t>Закрийте кінці трубних секцій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0C9047E5-9C46-8973-786A-F09481C4B7B0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uk-UA"/>
              <a:t>Носіть чисте захисне взуття</a:t>
            </a:r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0DA52512-A081-6190-17E3-9CDF4CA51AB3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uk-UA"/>
              <a:t>Приберіть за собою наприкінці робочого дня</a:t>
            </a:r>
          </a:p>
        </p:txBody>
      </p:sp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1FD48270-BD91-8EC2-C7E7-F028E286D7A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r>
              <a:rPr lang="uk-UA"/>
              <a:t>Паління заборонено</a:t>
            </a: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67CD1616-A752-F4A3-A9BA-C9DB251C90BF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lang="uk-UA"/>
              <a:t>Не можна їсти та пити</a:t>
            </a:r>
          </a:p>
        </p:txBody>
      </p:sp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73A4BE71-BAAB-0B85-9355-CA1B2571ED02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uk-UA"/>
              <a:t>Не кладіть предмети в труби</a:t>
            </a:r>
          </a:p>
        </p:txBody>
      </p:sp>
      <p:pic>
        <p:nvPicPr>
          <p:cNvPr id="14" name="2026-07-23_022_UA">
            <a:hlinkClick r:id="" action="ppaction://media"/>
            <a:extLst>
              <a:ext uri="{FF2B5EF4-FFF2-40B4-BE49-F238E27FC236}">
                <a16:creationId xmlns:a16="http://schemas.microsoft.com/office/drawing/2014/main" id="{161BA537-C0F9-13CD-8240-092D664368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476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249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83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>
            <a:extLst>
              <a:ext uri="{FF2B5EF4-FFF2-40B4-BE49-F238E27FC236}">
                <a16:creationId xmlns:a16="http://schemas.microsoft.com/office/drawing/2014/main" id="{4C0703D9-F60C-6E4E-694E-8A33B91B5E0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uk-UA"/>
              <a:t>Червона зона</a:t>
            </a:r>
          </a:p>
          <a:p>
            <a:endParaRPr lang="nl-NL"/>
          </a:p>
        </p:txBody>
      </p:sp>
      <p:sp>
        <p:nvSpPr>
          <p:cNvPr id="15" name="Tijdelijke aanduiding voor tekst 14">
            <a:extLst>
              <a:ext uri="{FF2B5EF4-FFF2-40B4-BE49-F238E27FC236}">
                <a16:creationId xmlns:a16="http://schemas.microsoft.com/office/drawing/2014/main" id="{CC5DC125-1BFD-9B76-E3BE-FB5796F44F0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/>
              <a:t>У </a:t>
            </a:r>
            <a:r>
              <a:rPr lang="uk-UA" b="1"/>
              <a:t>Червоній зоні (водоносна зона з відкритими монтажними виробами або ланками трубопроводу)</a:t>
            </a:r>
            <a:r>
              <a:rPr lang="uk-UA"/>
              <a:t>:</a:t>
            </a:r>
          </a:p>
          <a:p>
            <a:endParaRPr lang="nl-NL" dirty="0"/>
          </a:p>
          <a:p>
            <a:r>
              <a:rPr lang="uk-UA"/>
              <a:t>Носіть чистий робочий одяг </a:t>
            </a:r>
          </a:p>
          <a:p>
            <a:r>
              <a:rPr lang="uk-UA"/>
              <a:t>Приберіть за собою наприкінці робочого дня </a:t>
            </a:r>
          </a:p>
          <a:p>
            <a:r>
              <a:rPr lang="uk-UA"/>
              <a:t>Не можна їсти та пити </a:t>
            </a:r>
          </a:p>
          <a:p>
            <a:r>
              <a:rPr lang="uk-UA"/>
              <a:t>Паління заборонено </a:t>
            </a:r>
          </a:p>
          <a:p>
            <a:r>
              <a:rPr lang="uk-UA"/>
              <a:t>Запобігайте падінню предметів з одягу </a:t>
            </a:r>
          </a:p>
          <a:p>
            <a:r>
              <a:rPr lang="uk-UA"/>
              <a:t>Труби необхідно закривати заглушками </a:t>
            </a:r>
          </a:p>
          <a:p>
            <a:r>
              <a:rPr lang="uk-UA"/>
              <a:t>Без свердління, шліфування та пиляння </a:t>
            </a:r>
          </a:p>
          <a:p>
            <a:r>
              <a:rPr lang="uk-UA"/>
              <a:t>Не кладіть інструменти чи матеріали в труби. 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16" name="Tijdelijke aanduiding voor tekst 15">
            <a:extLst>
              <a:ext uri="{FF2B5EF4-FFF2-40B4-BE49-F238E27FC236}">
                <a16:creationId xmlns:a16="http://schemas.microsoft.com/office/drawing/2014/main" id="{347A4C0D-434D-6FCA-7657-43047086CC1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98408" y="590852"/>
            <a:ext cx="3731269" cy="684335"/>
          </a:xfrm>
        </p:spPr>
        <p:txBody>
          <a:bodyPr>
            <a:normAutofit fontScale="92500"/>
          </a:bodyPr>
          <a:lstStyle/>
          <a:p>
            <a:r>
              <a:rPr lang="uk-UA" dirty="0"/>
              <a:t>Водоносний простір</a:t>
            </a:r>
          </a:p>
        </p:txBody>
      </p:sp>
      <p:sp>
        <p:nvSpPr>
          <p:cNvPr id="17" name="Tijdelijke aanduiding voor tekst 16">
            <a:extLst>
              <a:ext uri="{FF2B5EF4-FFF2-40B4-BE49-F238E27FC236}">
                <a16:creationId xmlns:a16="http://schemas.microsoft.com/office/drawing/2014/main" id="{566539F3-4F4D-D3FB-D601-6FE818BA32C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uk-UA"/>
              <a:t>Стосується всіх і завжди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C0572D24-8F85-A53A-952A-6CC8B0F57FC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/>
          </a:bodyPr>
          <a:lstStyle/>
          <a:p>
            <a:r>
              <a:rPr lang="uk-UA"/>
              <a:t>Про забруднення слід негайно повідомляти безпосередньо керівнику.*</a:t>
            </a:r>
          </a:p>
        </p:txBody>
      </p: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05BB1F0D-2483-EAB7-449C-1DF894CB2A4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uk-UA"/>
              <a:t>Носіть чистий робочий одяг</a:t>
            </a:r>
          </a:p>
        </p:txBody>
      </p:sp>
      <p:sp>
        <p:nvSpPr>
          <p:cNvPr id="20" name="Tijdelijke aanduiding voor tekst 19">
            <a:extLst>
              <a:ext uri="{FF2B5EF4-FFF2-40B4-BE49-F238E27FC236}">
                <a16:creationId xmlns:a16="http://schemas.microsoft.com/office/drawing/2014/main" id="{208AE4C7-AF3E-2419-9CE7-795D3DC0928A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uk-UA"/>
              <a:t>Закрийте кінці трубних секцій</a:t>
            </a:r>
          </a:p>
        </p:txBody>
      </p:sp>
      <p:sp>
        <p:nvSpPr>
          <p:cNvPr id="21" name="Tijdelijke aanduiding voor tekst 20">
            <a:extLst>
              <a:ext uri="{FF2B5EF4-FFF2-40B4-BE49-F238E27FC236}">
                <a16:creationId xmlns:a16="http://schemas.microsoft.com/office/drawing/2014/main" id="{50540A02-3B80-C6BE-1284-8B0C8CF80163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uk-UA"/>
              <a:t>Носіть чисте захисне взуття</a:t>
            </a:r>
          </a:p>
        </p:txBody>
      </p:sp>
      <p:sp>
        <p:nvSpPr>
          <p:cNvPr id="22" name="Tijdelijke aanduiding voor tekst 21">
            <a:extLst>
              <a:ext uri="{FF2B5EF4-FFF2-40B4-BE49-F238E27FC236}">
                <a16:creationId xmlns:a16="http://schemas.microsoft.com/office/drawing/2014/main" id="{1474F6F2-587E-1F72-C326-3ED504BA1B3F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uk-UA"/>
              <a:t>Приберіть за собою наприкінці робочого дня</a:t>
            </a:r>
          </a:p>
        </p:txBody>
      </p:sp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9331ABD0-09F4-9F15-09C2-7A24D17BE99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r>
              <a:rPr lang="uk-UA"/>
              <a:t>Не можна їсти та пити</a:t>
            </a:r>
          </a:p>
        </p:txBody>
      </p:sp>
      <p:sp>
        <p:nvSpPr>
          <p:cNvPr id="24" name="Tijdelijke aanduiding voor tekst 23">
            <a:extLst>
              <a:ext uri="{FF2B5EF4-FFF2-40B4-BE49-F238E27FC236}">
                <a16:creationId xmlns:a16="http://schemas.microsoft.com/office/drawing/2014/main" id="{FEC60F3D-14B7-D028-0041-360AF2C9E04C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lang="uk-UA"/>
              <a:t>Не можна свердлити, шліфувати та пиляти</a:t>
            </a:r>
          </a:p>
        </p:txBody>
      </p:sp>
      <p:sp>
        <p:nvSpPr>
          <p:cNvPr id="25" name="Tijdelijke aanduiding voor tekst 24">
            <a:extLst>
              <a:ext uri="{FF2B5EF4-FFF2-40B4-BE49-F238E27FC236}">
                <a16:creationId xmlns:a16="http://schemas.microsoft.com/office/drawing/2014/main" id="{0D239C3D-D9FA-A5FC-9F0F-0860D6E51E8C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uk-UA"/>
              <a:t>Паління заборонено</a:t>
            </a:r>
          </a:p>
        </p:txBody>
      </p:sp>
      <p:sp>
        <p:nvSpPr>
          <p:cNvPr id="26" name="Tijdelijke aanduiding voor tekst 25">
            <a:extLst>
              <a:ext uri="{FF2B5EF4-FFF2-40B4-BE49-F238E27FC236}">
                <a16:creationId xmlns:a16="http://schemas.microsoft.com/office/drawing/2014/main" id="{2F6AE1C0-4CE2-543E-1E3A-FD8593F0751F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r>
              <a:rPr lang="uk-UA"/>
              <a:t>Не кладіть предмети в труби</a:t>
            </a:r>
          </a:p>
        </p:txBody>
      </p:sp>
      <p:pic>
        <p:nvPicPr>
          <p:cNvPr id="2" name="2026-07-23_023_UA">
            <a:hlinkClick r:id="" action="ppaction://media"/>
            <a:extLst>
              <a:ext uri="{FF2B5EF4-FFF2-40B4-BE49-F238E27FC236}">
                <a16:creationId xmlns:a16="http://schemas.microsoft.com/office/drawing/2014/main" id="{36C57662-5EEA-F30A-ED6D-BE12CCF276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5" y="476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233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3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jdelijke aanduiding voor tekst 19">
            <a:extLst>
              <a:ext uri="{FF2B5EF4-FFF2-40B4-BE49-F238E27FC236}">
                <a16:creationId xmlns:a16="http://schemas.microsoft.com/office/drawing/2014/main" id="{80B4B457-4527-1086-E901-616979C2556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uk-UA"/>
              <a:t>Фіолетова зона</a:t>
            </a:r>
          </a:p>
          <a:p>
            <a:endParaRPr lang="nl-NL"/>
          </a:p>
        </p:txBody>
      </p:sp>
      <p:sp>
        <p:nvSpPr>
          <p:cNvPr id="21" name="Tijdelijke aanduiding voor tekst 20">
            <a:extLst>
              <a:ext uri="{FF2B5EF4-FFF2-40B4-BE49-F238E27FC236}">
                <a16:creationId xmlns:a16="http://schemas.microsoft.com/office/drawing/2014/main" id="{23981815-AFAD-0482-2E67-BF5456CBAA6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2900" y="1501459"/>
            <a:ext cx="7187453" cy="5165268"/>
          </a:xfrm>
        </p:spPr>
        <p:txBody>
          <a:bodyPr wrap="square">
            <a:normAutofit/>
          </a:bodyPr>
          <a:lstStyle/>
          <a:p>
            <a:pPr marL="0" indent="0">
              <a:buNone/>
            </a:pPr>
            <a:r>
              <a:rPr lang="uk-UA" sz="1300" dirty="0"/>
              <a:t>Коли на цих установках проводяться роботи і утворюється «відкрите з’єднання», </a:t>
            </a:r>
            <a:r>
              <a:rPr lang="uk-UA" sz="1300" b="1" dirty="0"/>
              <a:t>територія навколо цього відкритого з’єднання повинна бути локально та тимчасово визначена як «Фіолетова зона»</a:t>
            </a:r>
            <a:r>
              <a:rPr lang="uk-UA" sz="1300" dirty="0"/>
              <a:t>.</a:t>
            </a:r>
          </a:p>
          <a:p>
            <a:pPr marL="0" indent="0">
              <a:buNone/>
            </a:pPr>
            <a:r>
              <a:rPr lang="uk-UA" sz="1300" dirty="0"/>
              <a:t>На фіолетових інформаційних табличках будуть вказані такі правила: </a:t>
            </a:r>
            <a:br>
              <a:rPr lang="uk-UA" sz="1300" dirty="0"/>
            </a:br>
            <a:r>
              <a:rPr lang="uk-UA" sz="1300" dirty="0"/>
              <a:t> </a:t>
            </a:r>
          </a:p>
          <a:p>
            <a:r>
              <a:rPr lang="uk-UA" sz="1300" dirty="0"/>
              <a:t>Носіть </a:t>
            </a:r>
            <a:r>
              <a:rPr lang="uk-UA" sz="1300" dirty="0" err="1"/>
              <a:t>продезинфіковані</a:t>
            </a:r>
            <a:r>
              <a:rPr lang="uk-UA" sz="1300" dirty="0"/>
              <a:t> чоботи </a:t>
            </a:r>
          </a:p>
          <a:p>
            <a:r>
              <a:rPr lang="uk-UA" sz="1300" dirty="0"/>
              <a:t>Носіть </a:t>
            </a:r>
            <a:r>
              <a:rPr lang="uk-UA" sz="1300" dirty="0" err="1"/>
              <a:t>продезинфіковані</a:t>
            </a:r>
            <a:r>
              <a:rPr lang="uk-UA" sz="1300" dirty="0"/>
              <a:t> рукавички </a:t>
            </a:r>
          </a:p>
          <a:p>
            <a:r>
              <a:rPr lang="uk-UA" sz="1300" dirty="0"/>
              <a:t>Не можна їсти та пити </a:t>
            </a:r>
          </a:p>
          <a:p>
            <a:r>
              <a:rPr lang="uk-UA" sz="1300" dirty="0"/>
              <a:t>Проведіть </a:t>
            </a:r>
            <a:r>
              <a:rPr lang="uk-UA" sz="1300" dirty="0" err="1"/>
              <a:t>дезинфекцію</a:t>
            </a:r>
            <a:r>
              <a:rPr lang="uk-UA" sz="1300" dirty="0"/>
              <a:t> за допомогою розчину перекису з контрольованою концентрацією </a:t>
            </a:r>
          </a:p>
          <a:p>
            <a:r>
              <a:rPr lang="uk-UA" sz="1300" dirty="0"/>
              <a:t>Носіть водовідштовхувальний або водонепроникний, чистий комбінезон з капюшоном </a:t>
            </a:r>
          </a:p>
          <a:p>
            <a:r>
              <a:rPr lang="uk-UA" sz="1300" dirty="0"/>
              <a:t>Запобігайте падінню предметів з одягу </a:t>
            </a:r>
          </a:p>
          <a:p>
            <a:endParaRPr lang="nl-NL" sz="1300" dirty="0"/>
          </a:p>
          <a:p>
            <a:pPr marL="0" indent="0">
              <a:buNone/>
            </a:pPr>
            <a:r>
              <a:rPr lang="uk-UA" sz="1300" dirty="0"/>
              <a:t>Оскільки у фіолетовій зоні є відкриті ділянки трубопроводу і в них не повинен потрапляти пил, фіолетова зона завжди оточена червоною зоною. Тому там заборонено свердлити, шліфувати або пиляти.  </a:t>
            </a:r>
          </a:p>
        </p:txBody>
      </p:sp>
      <p:sp>
        <p:nvSpPr>
          <p:cNvPr id="22" name="Tijdelijke aanduiding voor tekst 21">
            <a:extLst>
              <a:ext uri="{FF2B5EF4-FFF2-40B4-BE49-F238E27FC236}">
                <a16:creationId xmlns:a16="http://schemas.microsoft.com/office/drawing/2014/main" id="{533E20D8-D63B-A463-935C-7CF10136E47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/>
              <a:t>Гігієнічна зона перед початком роботи</a:t>
            </a:r>
          </a:p>
        </p:txBody>
      </p:sp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6330D0D7-64B1-E69D-1932-5D4CC38B62B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uk-UA"/>
              <a:t>Стосується всіх і завжди</a:t>
            </a:r>
          </a:p>
        </p:txBody>
      </p:sp>
      <p:sp>
        <p:nvSpPr>
          <p:cNvPr id="24" name="Tijdelijke aanduiding voor tekst 23">
            <a:extLst>
              <a:ext uri="{FF2B5EF4-FFF2-40B4-BE49-F238E27FC236}">
                <a16:creationId xmlns:a16="http://schemas.microsoft.com/office/drawing/2014/main" id="{A573CD26-B6C3-0A28-16C1-86FD3EC073A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/>
          </a:bodyPr>
          <a:lstStyle/>
          <a:p>
            <a:r>
              <a:rPr lang="uk-UA" dirty="0"/>
              <a:t>Про забруднення слід негайно повідомляти безпосередньо керівнику.*</a:t>
            </a:r>
          </a:p>
        </p:txBody>
      </p:sp>
      <p:sp>
        <p:nvSpPr>
          <p:cNvPr id="25" name="Tijdelijke aanduiding voor tekst 24">
            <a:extLst>
              <a:ext uri="{FF2B5EF4-FFF2-40B4-BE49-F238E27FC236}">
                <a16:creationId xmlns:a16="http://schemas.microsoft.com/office/drawing/2014/main" id="{11818ED0-8760-164F-6194-6242813BF59A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uk-UA"/>
              <a:t>Не можна їсти та пити</a:t>
            </a:r>
          </a:p>
        </p:txBody>
      </p:sp>
      <p:sp>
        <p:nvSpPr>
          <p:cNvPr id="26" name="Tijdelijke aanduiding voor tekst 25">
            <a:extLst>
              <a:ext uri="{FF2B5EF4-FFF2-40B4-BE49-F238E27FC236}">
                <a16:creationId xmlns:a16="http://schemas.microsoft.com/office/drawing/2014/main" id="{72A47B78-C65D-CCDD-6532-185E0EB55483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uk-UA"/>
              <a:t>Носіть продезинфіковані чоботи</a:t>
            </a:r>
          </a:p>
        </p:txBody>
      </p:sp>
      <p:sp>
        <p:nvSpPr>
          <p:cNvPr id="27" name="Tijdelijke aanduiding voor tekst 26">
            <a:extLst>
              <a:ext uri="{FF2B5EF4-FFF2-40B4-BE49-F238E27FC236}">
                <a16:creationId xmlns:a16="http://schemas.microsoft.com/office/drawing/2014/main" id="{F8BD2896-4224-5A4A-EA6E-D8D2038B282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9293274" y="2253056"/>
            <a:ext cx="1022876" cy="346477"/>
          </a:xfrm>
        </p:spPr>
        <p:txBody>
          <a:bodyPr/>
          <a:lstStyle/>
          <a:p>
            <a:r>
              <a:rPr lang="uk-UA"/>
              <a:t>Носіть продезинфіковані рукавички</a:t>
            </a:r>
          </a:p>
        </p:txBody>
      </p:sp>
      <p:sp>
        <p:nvSpPr>
          <p:cNvPr id="28" name="Tijdelijke aanduiding voor tekst 27">
            <a:extLst>
              <a:ext uri="{FF2B5EF4-FFF2-40B4-BE49-F238E27FC236}">
                <a16:creationId xmlns:a16="http://schemas.microsoft.com/office/drawing/2014/main" id="{077B927E-6E79-D847-8898-2951AB204BA0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9253769" y="3511454"/>
            <a:ext cx="1294864" cy="984176"/>
          </a:xfrm>
        </p:spPr>
        <p:txBody>
          <a:bodyPr/>
          <a:lstStyle/>
          <a:p>
            <a:r>
              <a:rPr lang="uk-UA" dirty="0"/>
              <a:t>Носіть водовідштовхувальний або водонепроникний, чистий комбінезон з капюшоном</a:t>
            </a:r>
          </a:p>
        </p:txBody>
      </p:sp>
      <p:sp>
        <p:nvSpPr>
          <p:cNvPr id="29" name="Tijdelijke aanduiding voor tekst 28">
            <a:extLst>
              <a:ext uri="{FF2B5EF4-FFF2-40B4-BE49-F238E27FC236}">
                <a16:creationId xmlns:a16="http://schemas.microsoft.com/office/drawing/2014/main" id="{DF8BD078-DCD0-CD98-7549-2692875E5A4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8106675" y="3502960"/>
            <a:ext cx="1294865" cy="898669"/>
          </a:xfrm>
        </p:spPr>
        <p:txBody>
          <a:bodyPr/>
          <a:lstStyle/>
          <a:p>
            <a:r>
              <a:rPr lang="uk-UA" dirty="0"/>
              <a:t>Проведіть </a:t>
            </a:r>
            <a:r>
              <a:rPr lang="uk-UA" dirty="0" err="1"/>
              <a:t>дезинфекцію</a:t>
            </a:r>
            <a:r>
              <a:rPr lang="uk-UA" dirty="0"/>
              <a:t> за допомогою розчину перекису з контрольованою концентрацією</a:t>
            </a:r>
          </a:p>
        </p:txBody>
      </p:sp>
      <p:sp>
        <p:nvSpPr>
          <p:cNvPr id="30" name="Tijdelijke aanduiding voor tekst 29">
            <a:extLst>
              <a:ext uri="{FF2B5EF4-FFF2-40B4-BE49-F238E27FC236}">
                <a16:creationId xmlns:a16="http://schemas.microsoft.com/office/drawing/2014/main" id="{2711E2CC-D58A-2A45-E497-997F39C194AB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10472755" y="3681009"/>
            <a:ext cx="1078331" cy="403084"/>
          </a:xfrm>
        </p:spPr>
        <p:txBody>
          <a:bodyPr/>
          <a:lstStyle/>
          <a:p>
            <a:r>
              <a:rPr lang="uk-UA" dirty="0"/>
              <a:t>Запобігайте падінню предметів з одягу</a:t>
            </a:r>
          </a:p>
        </p:txBody>
      </p:sp>
      <p:pic>
        <p:nvPicPr>
          <p:cNvPr id="2" name="2026-07-23_024_UA">
            <a:hlinkClick r:id="" action="ppaction://media"/>
            <a:extLst>
              <a:ext uri="{FF2B5EF4-FFF2-40B4-BE49-F238E27FC236}">
                <a16:creationId xmlns:a16="http://schemas.microsoft.com/office/drawing/2014/main" id="{D978AFBF-46E6-53AD-0B4F-3D5FF46FFC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63" y="635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759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9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afbeelding 4">
            <a:extLst>
              <a:ext uri="{FF2B5EF4-FFF2-40B4-BE49-F238E27FC236}">
                <a16:creationId xmlns:a16="http://schemas.microsoft.com/office/drawing/2014/main" id="{AA5C7A38-6862-9CD8-9735-53586A334F49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C4A77DF-7867-AD44-6E6A-D1163A92089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uk-UA"/>
              <a:t>Підсумкове резюме</a:t>
            </a:r>
          </a:p>
        </p:txBody>
      </p:sp>
    </p:spTree>
    <p:extLst>
      <p:ext uri="{BB962C8B-B14F-4D97-AF65-F5344CB8AC3E}">
        <p14:creationId xmlns:p14="http://schemas.microsoft.com/office/powerpoint/2010/main" val="13945285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DDC107-AD7F-2977-7299-8A4CDD7B8E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9291FBA4-0529-77AF-A13B-E087131E442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uk-UA"/>
              <a:t>Класифікація етапів очищення — синій, помаранчевий та червоний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F1A8A0E-45C6-74C2-306D-716403061F3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/>
          <a:lstStyle/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r>
              <a:rPr lang="uk-UA"/>
              <a:t>Етапи очищення поділяються на 3 категорії:</a:t>
            </a:r>
          </a:p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944A8FC-A7D2-6C90-C1B3-099A9A6A7D4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uk-UA" b="1"/>
              <a:t>Категорія «синій»</a:t>
            </a:r>
          </a:p>
          <a:p>
            <a:r>
              <a:rPr lang="uk-UA"/>
              <a:t>Необроблена вода, що не пройшла дезинфекцію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C87B7BE-B8E7-9084-9820-DAACEC42F84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uk-UA" b="1"/>
              <a:t>Категорія «помаранчевий»</a:t>
            </a:r>
          </a:p>
          <a:p>
            <a:r>
              <a:rPr lang="uk-UA"/>
              <a:t>Було проведено дезинфекцію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367603D4-5CED-D1A6-F4DB-264365ACAEF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uk-UA" b="1" dirty="0"/>
              <a:t>Категорія «червоний»</a:t>
            </a:r>
          </a:p>
          <a:p>
            <a:r>
              <a:rPr lang="uk-UA" dirty="0">
                <a:latin typeface="Segoe UI"/>
                <a:cs typeface="Segoe UI"/>
              </a:rPr>
              <a:t>Переважно продезинфікована або придатна для пиття</a:t>
            </a:r>
          </a:p>
        </p:txBody>
      </p:sp>
      <p:pic>
        <p:nvPicPr>
          <p:cNvPr id="8" name="2026-07-23_026_UA">
            <a:hlinkClick r:id="" action="ppaction://media"/>
            <a:extLst>
              <a:ext uri="{FF2B5EF4-FFF2-40B4-BE49-F238E27FC236}">
                <a16:creationId xmlns:a16="http://schemas.microsoft.com/office/drawing/2014/main" id="{0256C558-1428-3EEF-0C02-22BB893646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50" y="635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533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1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A41AE-82E1-E8F4-7C84-866F3CD0B3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FC45903C-DB8C-ED84-2991-6010CAB1F8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uk-UA" dirty="0"/>
              <a:t>Вихідна вода, без очищення</a:t>
            </a:r>
          </a:p>
          <a:p>
            <a:r>
              <a:rPr lang="uk-UA" dirty="0"/>
              <a:t>Приклади: басейни, водозабірні канали, сітки для вихідної води</a:t>
            </a:r>
          </a:p>
          <a:p>
            <a:r>
              <a:rPr lang="uk-UA" b="1" dirty="0"/>
              <a:t>Не робіть дезинфекцію </a:t>
            </a:r>
            <a:r>
              <a:rPr lang="uk-UA" dirty="0"/>
              <a:t>після завершення роботи</a:t>
            </a:r>
          </a:p>
          <a:p>
            <a:r>
              <a:rPr lang="uk-UA" dirty="0"/>
              <a:t>Без контролю шляхом взяття проб</a:t>
            </a:r>
          </a:p>
          <a:p>
            <a:r>
              <a:rPr lang="uk-UA" dirty="0"/>
              <a:t>Установку можна ввести у експлуатацію негайно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4F1DFA5-CA80-98F2-7A4B-A50587F1189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uk-UA"/>
              <a:t>Деякі методи очищення</a:t>
            </a:r>
          </a:p>
          <a:p>
            <a:r>
              <a:rPr lang="uk-UA"/>
              <a:t>Приклади: коагуляція та седиментація</a:t>
            </a:r>
          </a:p>
          <a:p>
            <a:r>
              <a:rPr lang="uk-UA" b="1"/>
              <a:t>Дезинфекція </a:t>
            </a:r>
            <a:r>
              <a:rPr lang="uk-UA"/>
              <a:t>після завершення роботи</a:t>
            </a:r>
          </a:p>
          <a:p>
            <a:r>
              <a:rPr lang="uk-UA" b="1"/>
              <a:t>Постконтроль </a:t>
            </a:r>
            <a:r>
              <a:rPr lang="uk-UA"/>
              <a:t>шляхом взяття проб</a:t>
            </a:r>
          </a:p>
          <a:p>
            <a:r>
              <a:rPr lang="uk-UA"/>
              <a:t>Установку можна ввести у експлуатацію негайно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4E65FA5-2A26-B89F-305C-3399CBFAC48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/>
              <a:t>Останній етап очищення або досягнута відповідність стандартам питної води</a:t>
            </a:r>
          </a:p>
          <a:p>
            <a:r>
              <a:rPr lang="uk-UA" dirty="0"/>
              <a:t>Приклади: водосховища для питної води, уся розподільна мережа PWN</a:t>
            </a:r>
          </a:p>
          <a:p>
            <a:r>
              <a:rPr lang="uk-UA" b="1" dirty="0" err="1"/>
              <a:t>Дезинфекція</a:t>
            </a:r>
            <a:r>
              <a:rPr lang="uk-UA" b="1" dirty="0"/>
              <a:t> </a:t>
            </a:r>
            <a:r>
              <a:rPr lang="uk-UA" dirty="0"/>
              <a:t>після завершення роботи</a:t>
            </a:r>
          </a:p>
          <a:p>
            <a:r>
              <a:rPr lang="uk-UA" b="1" dirty="0" err="1"/>
              <a:t>Постконтроль</a:t>
            </a:r>
            <a:r>
              <a:rPr lang="uk-UA" b="1" dirty="0"/>
              <a:t> </a:t>
            </a:r>
            <a:r>
              <a:rPr lang="uk-UA" dirty="0"/>
              <a:t>шляхом взяття проб</a:t>
            </a:r>
          </a:p>
          <a:p>
            <a:r>
              <a:rPr lang="uk-UA" dirty="0"/>
              <a:t>Установку можна вводити в експлуатацію лише </a:t>
            </a:r>
            <a:r>
              <a:rPr lang="uk-UA" b="1" dirty="0"/>
              <a:t>після схвалення проб води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000A84F5-45FE-5AE1-3503-8E414963C20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/>
              <a:t>Категорія «синій»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01902D17-05FF-9212-2962-E89F32DBA62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uk-UA"/>
              <a:t>Категорія «помаранчевий»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FFDAA5D2-3AFF-6AB4-71A5-BB305C3AA39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uk-UA"/>
              <a:t>Категорія «червоний»</a:t>
            </a:r>
          </a:p>
        </p:txBody>
      </p:sp>
      <p:pic>
        <p:nvPicPr>
          <p:cNvPr id="8" name="2026-07-23_027_UA">
            <a:hlinkClick r:id="" action="ppaction://media"/>
            <a:extLst>
              <a:ext uri="{FF2B5EF4-FFF2-40B4-BE49-F238E27FC236}">
                <a16:creationId xmlns:a16="http://schemas.microsoft.com/office/drawing/2014/main" id="{8E9C41B8-27FC-A5EB-D60B-9901D04A11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63" y="635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238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43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196AC-3198-7F15-CD9E-9437CE7E7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6509DBA-0C4F-7061-6269-499D75BC0FF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uk-UA"/>
              <a:t>Фірма PWN визначила гігієнічні зони. Їх можна впізнати за зеленим, червоним або фіолетовим знаком.  </a:t>
            </a:r>
          </a:p>
          <a:p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67D5F588-864D-4AB4-3C80-7AE4099570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5386" y="2004217"/>
            <a:ext cx="2654964" cy="3985484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26C9C52A-E1D7-1EAA-5D35-AEE9260B85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9019" y="2004217"/>
            <a:ext cx="2614719" cy="3985484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3C59E14E-77B1-4FA7-7666-62FFFFC882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02407" y="2004217"/>
            <a:ext cx="2598171" cy="3985484"/>
          </a:xfrm>
          <a:prstGeom prst="rect">
            <a:avLst/>
          </a:prstGeom>
        </p:spPr>
      </p:pic>
      <p:pic>
        <p:nvPicPr>
          <p:cNvPr id="2" name="2026-07-23_028_UA">
            <a:hlinkClick r:id="" action="ppaction://media"/>
            <a:extLst>
              <a:ext uri="{FF2B5EF4-FFF2-40B4-BE49-F238E27FC236}">
                <a16:creationId xmlns:a16="http://schemas.microsoft.com/office/drawing/2014/main" id="{9AEE5D2F-7924-8D18-0830-3359532D9F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763" y="635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37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6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312E88-57A7-2261-C14F-4C57F4FF3F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303B3FDE-8F96-9505-8A2B-1D87E6D7AF0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lIns="91440" tIns="45720" rIns="91440" bIns="45720" anchor="ctr" anchorCtr="0">
            <a:normAutofit/>
          </a:bodyPr>
          <a:lstStyle/>
          <a:p>
            <a:pPr algn="ctr"/>
            <a:r>
              <a:rPr lang="uk-UA" sz="3200" b="1" dirty="0">
                <a:latin typeface="Segoe UI"/>
                <a:cs typeface="Segoe UI"/>
              </a:rPr>
              <a:t>Дотримуйтесь правил чистоти та гігієни на робочому місці; це допоможе уникнути зайвих затримок у виконанні вашої роботи.</a:t>
            </a:r>
          </a:p>
          <a:p>
            <a:pPr algn="ctr"/>
            <a:endParaRPr lang="nl-NL" sz="3200" b="1" dirty="0"/>
          </a:p>
          <a:p>
            <a:pPr algn="ctr"/>
            <a:r>
              <a:rPr lang="uk-UA" sz="3200" dirty="0">
                <a:latin typeface="Segoe UI"/>
                <a:cs typeface="Segoe UI"/>
              </a:rPr>
              <a:t>Відмова означає затримку в роботі.</a:t>
            </a:r>
          </a:p>
        </p:txBody>
      </p:sp>
      <p:pic>
        <p:nvPicPr>
          <p:cNvPr id="3" name="2026-07-23_029_UA">
            <a:hlinkClick r:id="" action="ppaction://media"/>
            <a:extLst>
              <a:ext uri="{FF2B5EF4-FFF2-40B4-BE49-F238E27FC236}">
                <a16:creationId xmlns:a16="http://schemas.microsoft.com/office/drawing/2014/main" id="{C90992E6-F94B-45F9-97EE-5253F2C890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50" y="635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2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0DE01-29D7-E5DF-3AAA-FBF7869C7F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FD7CCFF5-AD28-CB0F-3356-B957A450FA4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uk-UA"/>
              <a:t>Чому саме цей курс?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4FC897E-19AA-9C3B-9BF6-C6899944408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uk-UA" b="1" dirty="0"/>
              <a:t>Чиста питна вода </a:t>
            </a:r>
            <a:r>
              <a:rPr lang="uk-UA" dirty="0"/>
              <a:t>має </a:t>
            </a:r>
            <a:r>
              <a:rPr lang="uk-UA" b="1" dirty="0"/>
              <a:t>життєво важливе значення</a:t>
            </a:r>
          </a:p>
          <a:p>
            <a:pPr marL="0" indent="0">
              <a:buNone/>
            </a:pPr>
            <a:endParaRPr lang="nl-NL" dirty="0"/>
          </a:p>
          <a:p>
            <a:r>
              <a:rPr lang="uk-UA" dirty="0"/>
              <a:t>Щонайменше 825 000 абонентів (домогосподарств та підприємств) щодня користуються </a:t>
            </a:r>
            <a:r>
              <a:rPr lang="uk-UA" b="1" dirty="0"/>
              <a:t>водою компанії PWN</a:t>
            </a:r>
            <a:r>
              <a:rPr lang="uk-UA" dirty="0"/>
              <a:t>.</a:t>
            </a:r>
          </a:p>
          <a:p>
            <a:pPr marL="0" indent="0">
              <a:buNone/>
            </a:pPr>
            <a:endParaRPr lang="nl-NL" dirty="0"/>
          </a:p>
          <a:p>
            <a:r>
              <a:rPr lang="uk-UA" dirty="0"/>
              <a:t>Наслідки забруднення на (очисній) станції зачіпають інтереси багатьох людей.</a:t>
            </a:r>
          </a:p>
          <a:p>
            <a:endParaRPr lang="nl-NL" dirty="0"/>
          </a:p>
          <a:p>
            <a:r>
              <a:rPr lang="uk-UA" dirty="0"/>
              <a:t>Дотримання гігієнічних правил роботи є </a:t>
            </a:r>
            <a:r>
              <a:rPr lang="uk-UA" b="1" dirty="0"/>
              <a:t>абсолютною необхідністю</a:t>
            </a:r>
            <a:r>
              <a:rPr lang="uk-UA" dirty="0"/>
              <a:t>.</a:t>
            </a:r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9164882C-01DB-E01B-27B5-5BC6026CBEC5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6" b="1996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4" name="2026-07-23_003_UA">
            <a:hlinkClick r:id="" action="ppaction://media"/>
            <a:extLst>
              <a:ext uri="{FF2B5EF4-FFF2-40B4-BE49-F238E27FC236}">
                <a16:creationId xmlns:a16="http://schemas.microsoft.com/office/drawing/2014/main" id="{9C33619F-BF5A-0896-078A-8D0AF82612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175" y="31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664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621D4306-5BEE-CCEE-9EDE-3E363BE5197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lIns="91440" tIns="45720" rIns="91440" bIns="45720" anchor="ctr" anchorCtr="0">
            <a:normAutofit/>
          </a:bodyPr>
          <a:lstStyle/>
          <a:p>
            <a:pPr algn="ctr"/>
            <a:r>
              <a:rPr lang="uk-UA" b="1" dirty="0">
                <a:solidFill>
                  <a:srgbClr val="FFFFFF"/>
                </a:solidFill>
                <a:latin typeface="Segoe UI"/>
                <a:cs typeface="Segoe UI"/>
              </a:rPr>
              <a:t>Повторне порушення правил може призвести до позбавлення доступу до роботи. </a:t>
            </a:r>
          </a:p>
          <a:p>
            <a:pPr algn="ctr"/>
            <a:endParaRPr lang="nl-NL" dirty="0">
              <a:solidFill>
                <a:srgbClr val="FFFFFF"/>
              </a:solidFill>
              <a:latin typeface="Segoe UI"/>
              <a:cs typeface="Segoe UI"/>
            </a:endParaRPr>
          </a:p>
          <a:p>
            <a:pPr algn="ctr"/>
            <a:r>
              <a:rPr lang="uk-UA" dirty="0"/>
              <a:t>Ми відкриті до порад та пропозицій щодо вдосконалення. </a:t>
            </a:r>
          </a:p>
          <a:p>
            <a:endParaRPr lang="nl-NL" dirty="0"/>
          </a:p>
        </p:txBody>
      </p:sp>
      <p:pic>
        <p:nvPicPr>
          <p:cNvPr id="3" name="2026-07-23_030_UA">
            <a:hlinkClick r:id="" action="ppaction://media"/>
            <a:extLst>
              <a:ext uri="{FF2B5EF4-FFF2-40B4-BE49-F238E27FC236}">
                <a16:creationId xmlns:a16="http://schemas.microsoft.com/office/drawing/2014/main" id="{AE128EAC-3084-D675-830D-ACD1523842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63" y="476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840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B1589-D7B3-5D4E-27E2-7FD2A6CC6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85A2620-E47B-69F1-A05C-780DD745FBE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uk-UA" dirty="0"/>
              <a:t>Разом ми дбаємо про те, щоб робоче місце було чистим і безпечним</a:t>
            </a:r>
          </a:p>
          <a:p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FB75FFB-9F04-FCF8-F142-1C040E2D93A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8662" y="1973179"/>
            <a:ext cx="6901691" cy="4344348"/>
          </a:xfrm>
        </p:spPr>
        <p:txBody>
          <a:bodyPr/>
          <a:lstStyle/>
          <a:p>
            <a:r>
              <a:rPr lang="uk-UA" dirty="0"/>
              <a:t>Дякуємо за увагу під час перегляду цього курсу. </a:t>
            </a:r>
          </a:p>
          <a:p>
            <a:r>
              <a:rPr lang="uk-UA" dirty="0"/>
              <a:t>Зараз вам буде запропоновано 10 запитань з варіантами відповідей. Щоб скласти іспит, ви повинні набрати </a:t>
            </a:r>
            <a:r>
              <a:rPr lang="uk-UA" b="1" dirty="0"/>
              <a:t>щонайменше 7 балів з 10</a:t>
            </a:r>
            <a:r>
              <a:rPr lang="uk-UA" dirty="0"/>
              <a:t> .</a:t>
            </a:r>
          </a:p>
          <a:p>
            <a:r>
              <a:rPr lang="uk-UA" dirty="0"/>
              <a:t>Удачі з запитаннями. </a:t>
            </a:r>
          </a:p>
          <a:p>
            <a:endParaRPr lang="nl-NL" dirty="0"/>
          </a:p>
          <a:p>
            <a:pPr marL="0" indent="0">
              <a:buNone/>
            </a:pPr>
            <a:r>
              <a:rPr lang="uk-UA" b="1" dirty="0"/>
              <a:t>Ми з нетерпінням чекаємо на вас на одному з наших об’єктів.</a:t>
            </a:r>
          </a:p>
          <a:p>
            <a:endParaRPr lang="nl-NL" dirty="0"/>
          </a:p>
        </p:txBody>
      </p:sp>
      <p:pic>
        <p:nvPicPr>
          <p:cNvPr id="7" name="Tijdelijke aanduiding voor afbeelding 6">
            <a:extLst>
              <a:ext uri="{FF2B5EF4-FFF2-40B4-BE49-F238E27FC236}">
                <a16:creationId xmlns:a16="http://schemas.microsoft.com/office/drawing/2014/main" id="{E0D1061A-0EB9-CF8A-986E-014FAA937C2C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6" b="1996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2" name="2026-07-23_031_UA">
            <a:hlinkClick r:id="" action="ppaction://media"/>
            <a:extLst>
              <a:ext uri="{FF2B5EF4-FFF2-40B4-BE49-F238E27FC236}">
                <a16:creationId xmlns:a16="http://schemas.microsoft.com/office/drawing/2014/main" id="{92715510-26F2-7937-24A6-D335651590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38" y="793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068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E76179AF-606F-D08B-7582-E1613998D9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/>
          </p:nvPr>
        </p:nvSpPr>
        <p:spPr>
          <a:xfrm>
            <a:off x="727938" y="1438071"/>
            <a:ext cx="3398321" cy="789411"/>
          </a:xfrm>
        </p:spPr>
        <p:txBody>
          <a:bodyPr wrap="none">
            <a:spAutoFit/>
          </a:bodyPr>
          <a:lstStyle/>
          <a:p>
            <a:r>
              <a:rPr lang="uk-UA"/>
              <a:t>Дякуємо за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155D98D-922F-D81A-FBF2-964A7545013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/>
          </p:nvPr>
        </p:nvSpPr>
        <p:spPr>
          <a:xfrm>
            <a:off x="727938" y="2361859"/>
            <a:ext cx="3553605" cy="789411"/>
          </a:xfrm>
        </p:spPr>
        <p:txBody>
          <a:bodyPr wrap="none">
            <a:spAutoFit/>
          </a:bodyPr>
          <a:lstStyle/>
          <a:p>
            <a:r>
              <a:rPr lang="uk-UA"/>
              <a:t>вашу увагу</a:t>
            </a:r>
          </a:p>
        </p:txBody>
      </p:sp>
    </p:spTree>
    <p:extLst>
      <p:ext uri="{BB962C8B-B14F-4D97-AF65-F5344CB8AC3E}">
        <p14:creationId xmlns:p14="http://schemas.microsoft.com/office/powerpoint/2010/main" val="3279726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DB4E26-2469-9EBA-C0F0-EAE940189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5289D47E-8A17-3612-9EC7-10D2B203A4D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uk-UA"/>
              <a:t>Як може відбутися забруднення питної води?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5C461E5-111F-B6EE-91D5-3567E3BF7A7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r>
              <a:rPr lang="uk-UA" b="1"/>
              <a:t>Хімічний шлях:</a:t>
            </a:r>
          </a:p>
          <a:p>
            <a:pPr>
              <a:buFontTx/>
              <a:buChar char="-"/>
            </a:pPr>
            <a:r>
              <a:rPr lang="uk-UA"/>
              <a:t>Забруднення на водозаборі</a:t>
            </a:r>
          </a:p>
          <a:p>
            <a:pPr>
              <a:buFontTx/>
              <a:buChar char="-"/>
            </a:pPr>
            <a:r>
              <a:rPr lang="uk-UA"/>
              <a:t>Хімічне забруднення</a:t>
            </a:r>
          </a:p>
          <a:p>
            <a:pPr>
              <a:buFontTx/>
              <a:buChar char="-"/>
            </a:pPr>
            <a:r>
              <a:rPr lang="uk-UA"/>
              <a:t>Витік масла з насосів</a:t>
            </a:r>
          </a:p>
          <a:p>
            <a:pPr>
              <a:buFontTx/>
              <a:buChar char="-"/>
            </a:pPr>
            <a:r>
              <a:rPr lang="uk-UA"/>
              <a:t>Використання нечистих матеріалів</a:t>
            </a:r>
          </a:p>
          <a:p>
            <a:pPr>
              <a:buFontTx/>
              <a:buChar char="-"/>
            </a:pPr>
            <a:r>
              <a:rPr lang="uk-UA"/>
              <a:t>Розміщення інструментів, матеріалів та/або обладнання у відкритих установках та/або ділянках трубопроводу</a:t>
            </a:r>
          </a:p>
          <a:p>
            <a:r>
              <a:rPr lang="uk-UA" b="1"/>
              <a:t>Біологічний шлях</a:t>
            </a:r>
          </a:p>
          <a:p>
            <a:pPr>
              <a:buFontTx/>
              <a:buChar char="-"/>
            </a:pPr>
            <a:r>
              <a:rPr lang="uk-UA"/>
              <a:t>Через проникнення паразитів</a:t>
            </a:r>
          </a:p>
          <a:p>
            <a:pPr>
              <a:buFontTx/>
              <a:buChar char="-"/>
            </a:pPr>
            <a:r>
              <a:rPr lang="uk-UA"/>
              <a:t>Брудна вода</a:t>
            </a:r>
          </a:p>
          <a:p>
            <a:r>
              <a:rPr lang="uk-UA" b="1"/>
              <a:t>Мікробіологічний шлях</a:t>
            </a:r>
          </a:p>
          <a:p>
            <a:pPr>
              <a:buFontTx/>
              <a:buChar char="-"/>
            </a:pPr>
            <a:r>
              <a:rPr lang="uk-UA"/>
              <a:t>Потрапляння забрудненої води (може виглядати чистою)</a:t>
            </a:r>
          </a:p>
          <a:p>
            <a:pPr>
              <a:buFontTx/>
              <a:buChar char="-"/>
            </a:pPr>
            <a:r>
              <a:rPr lang="uk-UA"/>
              <a:t>Недотримання гігієнічних правил праці</a:t>
            </a:r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6AF7C514-1DDD-5FBA-415C-5A6E17D955DD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6" b="1996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4" name="2026-07-23_004_UA">
            <a:hlinkClick r:id="" action="ppaction://media"/>
            <a:extLst>
              <a:ext uri="{FF2B5EF4-FFF2-40B4-BE49-F238E27FC236}">
                <a16:creationId xmlns:a16="http://schemas.microsoft.com/office/drawing/2014/main" id="{4030CC18-5A0E-9290-2699-166203CA9E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763" y="476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00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3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D9DD2B1C-F0A9-0363-DC00-7413E094F3A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uk-UA"/>
              <a:t>Забруднення може бути </a:t>
            </a:r>
            <a:r>
              <a:rPr lang="uk-UA" b="1"/>
              <a:t>хімічним, біологічним або мікробіологічним </a:t>
            </a:r>
            <a:r>
              <a:rPr lang="uk-UA"/>
              <a:t> </a:t>
            </a:r>
          </a:p>
          <a:p>
            <a:endParaRPr lang="nl-NL"/>
          </a:p>
          <a:p>
            <a:r>
              <a:rPr lang="uk-UA"/>
              <a:t>Цей курс присвячений </a:t>
            </a:r>
            <a:r>
              <a:rPr lang="uk-UA" b="1"/>
              <a:t>мікробіологічному забрудненню</a:t>
            </a:r>
            <a:r>
              <a:rPr lang="uk-UA"/>
              <a:t>. </a:t>
            </a:r>
          </a:p>
          <a:p>
            <a:endParaRPr lang="nl-NL"/>
          </a:p>
          <a:p>
            <a:r>
              <a:rPr lang="uk-UA" b="1"/>
              <a:t>Дотримуйтесь правил гігієни праці </a:t>
            </a:r>
            <a:r>
              <a:rPr lang="uk-UA"/>
              <a:t>та запобігайте виникненню проблем у сотень тисяч людей. </a:t>
            </a:r>
          </a:p>
        </p:txBody>
      </p:sp>
      <p:sp>
        <p:nvSpPr>
          <p:cNvPr id="5" name="Tijdelijke aanduiding voor tekst 8">
            <a:extLst>
              <a:ext uri="{FF2B5EF4-FFF2-40B4-BE49-F238E27FC236}">
                <a16:creationId xmlns:a16="http://schemas.microsoft.com/office/drawing/2014/main" id="{4104EFD3-D790-4BC6-F585-E54EE5EE0395}"/>
              </a:ext>
            </a:extLst>
          </p:cNvPr>
          <p:cNvSpPr txBox="1">
            <a:spLocks/>
          </p:cNvSpPr>
          <p:nvPr/>
        </p:nvSpPr>
        <p:spPr>
          <a:xfrm rot="21418735">
            <a:off x="9014064" y="2732624"/>
            <a:ext cx="3134760" cy="1721073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dirty="0">
                <a:solidFill>
                  <a:schemeClr val="bg1"/>
                </a:solidFill>
              </a:rPr>
              <a:t>Нема забруднення – </a:t>
            </a:r>
            <a:r>
              <a:rPr lang="uk-UA" b="1" dirty="0">
                <a:solidFill>
                  <a:schemeClr val="bg1"/>
                </a:solidFill>
              </a:rPr>
              <a:t>нема питання</a:t>
            </a:r>
            <a:r>
              <a:rPr lang="uk-UA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3" name="2026-07-23_005_UA">
            <a:hlinkClick r:id="" action="ppaction://media"/>
            <a:extLst>
              <a:ext uri="{FF2B5EF4-FFF2-40B4-BE49-F238E27FC236}">
                <a16:creationId xmlns:a16="http://schemas.microsoft.com/office/drawing/2014/main" id="{C2DDD0C8-14E2-35A4-4239-44E6BA570E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5" y="476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548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EFE7F5-1DCD-6E80-C4EF-7663BA467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C38F9C5E-8810-A0A3-3FCC-C0F719DA42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uk-UA"/>
              <a:t>Правила компанії на її об’єктах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C6034F5-DD02-6FD9-87B6-A4AE7D77B7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 lIns="91440" tIns="45720" rIns="91440" bIns="45720" anchor="t"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uk-UA" dirty="0">
                <a:latin typeface="Segoe UI"/>
                <a:cs typeface="Segoe UI"/>
              </a:rPr>
              <a:t>Використовуйте пропуски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/>
              <a:t>Не входьте, якщо ви переносник (інфекційної) хвороби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/>
              <a:t>Особиста гігієна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/>
              <a:t>Під час роботи не можна їсти, пити та палити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/>
              <a:t>Дотримуйтесь правил гігієнічного зонування</a:t>
            </a:r>
          </a:p>
          <a:p>
            <a:pPr marL="342900" indent="-342900">
              <a:buAutoNum type="arabicPeriod"/>
            </a:pPr>
            <a:r>
              <a:rPr lang="uk-UA" dirty="0">
                <a:latin typeface="Segoe UI"/>
                <a:cs typeface="Segoe UI"/>
              </a:rPr>
              <a:t>Використання </a:t>
            </a:r>
            <a:r>
              <a:rPr lang="uk-UA" dirty="0">
                <a:solidFill>
                  <a:srgbClr val="242424"/>
                </a:solidFill>
                <a:highlight>
                  <a:srgbClr val="FFFFFF"/>
                </a:highlight>
                <a:latin typeface="Segoe UI"/>
                <a:cs typeface="Segoe UI"/>
              </a:rPr>
              <a:t>дезинфекційного засобу є обов’язковим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/>
              <a:t>Носіть чисті черевики та одяг</a:t>
            </a:r>
          </a:p>
          <a:p>
            <a:pPr marL="342900" indent="-342900">
              <a:buAutoNum type="arabicPeriod"/>
            </a:pPr>
            <a:r>
              <a:rPr lang="uk-UA" dirty="0">
                <a:latin typeface="Segoe UI"/>
                <a:cs typeface="Segoe UI"/>
              </a:rPr>
              <a:t>Використовуйте чисті інструменти, оброблені </a:t>
            </a:r>
            <a:r>
              <a:rPr lang="uk-UA" dirty="0">
                <a:solidFill>
                  <a:srgbClr val="242424"/>
                </a:solidFill>
                <a:latin typeface="Segoe UI"/>
                <a:cs typeface="Segoe UI"/>
              </a:rPr>
              <a:t>дезинфекційним засобом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/>
              <a:t>Використовуйте обладнання, затверджене PWN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/>
              <a:t>План робіт та дозвіл на роботи є обов’язковими</a:t>
            </a:r>
          </a:p>
          <a:p>
            <a:pPr marL="342900" indent="-342900">
              <a:buFont typeface="+mj-lt"/>
              <a:buAutoNum type="arabicPeriod"/>
            </a:pPr>
            <a:r>
              <a:rPr lang="uk-UA" dirty="0"/>
              <a:t>дезинфікуйте там, де необхідно</a:t>
            </a:r>
          </a:p>
          <a:p>
            <a:pPr marL="342900" indent="-342900">
              <a:buFont typeface="+mj-lt"/>
              <a:buAutoNum type="arabicPeriod"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342900" indent="-342900">
              <a:buFont typeface="+mj-lt"/>
              <a:buAutoNum type="arabicPeriod"/>
            </a:pPr>
            <a:endParaRPr lang="nl-NL" b="1" dirty="0"/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B081C159-1578-16A9-8350-1CCF56E1DA6E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8" r="3613"/>
          <a:stretch>
            <a:fillRect/>
          </a:stretch>
        </p:blipFill>
        <p:spPr>
          <a:xfrm>
            <a:off x="7850909" y="538120"/>
            <a:ext cx="3863089" cy="5781760"/>
          </a:xfrm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AD9F4A99-C434-5F7B-1810-2355539E605A}"/>
              </a:ext>
            </a:extLst>
          </p:cNvPr>
          <p:cNvSpPr txBox="1"/>
          <p:nvPr/>
        </p:nvSpPr>
        <p:spPr>
          <a:xfrm>
            <a:off x="8901113" y="2404533"/>
            <a:ext cx="21716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Безпека</a:t>
            </a:r>
          </a:p>
          <a:p>
            <a:r>
              <a:rPr lang="uk-UA" sz="2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перед</a:t>
            </a:r>
          </a:p>
          <a:p>
            <a:r>
              <a:rPr lang="uk-UA" sz="2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усе!</a:t>
            </a:r>
          </a:p>
        </p:txBody>
      </p:sp>
      <p:pic>
        <p:nvPicPr>
          <p:cNvPr id="4" name="2026-07-23_006_UA">
            <a:hlinkClick r:id="" action="ppaction://media"/>
            <a:extLst>
              <a:ext uri="{FF2B5EF4-FFF2-40B4-BE49-F238E27FC236}">
                <a16:creationId xmlns:a16="http://schemas.microsoft.com/office/drawing/2014/main" id="{1D559677-1C86-984A-EF9E-0910CAC7C6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06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4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D3D2E1-F73C-AA03-93DE-3DDD05084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8E2C9ED1-7F49-913C-733A-907DF58CEE8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uk-UA"/>
              <a:t>Правила компанії щодо областей живлення підземних вод*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8506ACD-5701-92B2-7021-C2E8D1404ED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uk-UA" b="1" dirty="0"/>
              <a:t>Запобігайте </a:t>
            </a:r>
            <a:r>
              <a:rPr lang="uk-UA" dirty="0"/>
              <a:t>забрудненню ґрунтів</a:t>
            </a:r>
          </a:p>
          <a:p>
            <a:r>
              <a:rPr lang="uk-UA" dirty="0"/>
              <a:t>Не кладіть матеріали та інструменти </a:t>
            </a:r>
            <a:r>
              <a:rPr lang="uk-UA" b="1" dirty="0"/>
              <a:t>безпосередньо на землю</a:t>
            </a:r>
          </a:p>
          <a:p>
            <a:r>
              <a:rPr lang="uk-UA" dirty="0">
                <a:latin typeface="Segoe UI"/>
                <a:cs typeface="Segoe UI"/>
              </a:rPr>
              <a:t>Не допускайте потрапляння піску, ґрунту та бруду в </a:t>
            </a:r>
            <a:r>
              <a:rPr lang="uk-UA" b="1" dirty="0">
                <a:latin typeface="Segoe UI"/>
                <a:cs typeface="Segoe UI"/>
              </a:rPr>
              <a:t>регенеровану воду</a:t>
            </a:r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59425BA9-1505-3BD1-F5E9-55EA7992FD54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12" r="27712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sp>
        <p:nvSpPr>
          <p:cNvPr id="4" name="Tijdelijke aanduiding voor tekst 8">
            <a:extLst>
              <a:ext uri="{FF2B5EF4-FFF2-40B4-BE49-F238E27FC236}">
                <a16:creationId xmlns:a16="http://schemas.microsoft.com/office/drawing/2014/main" id="{3A80E326-7BE4-5616-4B87-DA05A31B9BF4}"/>
              </a:ext>
            </a:extLst>
          </p:cNvPr>
          <p:cNvSpPr txBox="1">
            <a:spLocks/>
          </p:cNvSpPr>
          <p:nvPr/>
        </p:nvSpPr>
        <p:spPr>
          <a:xfrm rot="182360">
            <a:off x="6536307" y="3938755"/>
            <a:ext cx="3475640" cy="1721073"/>
          </a:xfrm>
          <a:prstGeom prst="rect">
            <a:avLst/>
          </a:prstGeom>
          <a:solidFill>
            <a:schemeClr val="accent2"/>
          </a:solidFill>
          <a:effectLst/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b="1">
                <a:solidFill>
                  <a:schemeClr val="bg1"/>
                </a:solidFill>
              </a:rPr>
              <a:t>Питна вода – нульовий ризик</a:t>
            </a:r>
            <a:r>
              <a:rPr lang="uk-UA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5" name="2026-07-23_007_UA">
            <a:hlinkClick r:id="" action="ppaction://media"/>
            <a:extLst>
              <a:ext uri="{FF2B5EF4-FFF2-40B4-BE49-F238E27FC236}">
                <a16:creationId xmlns:a16="http://schemas.microsoft.com/office/drawing/2014/main" id="{3AEA4A10-FC79-381D-3761-14CE5BC0A4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88" y="31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024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3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7A00F9A1-C971-73A8-8696-C5CE71827C8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uk-UA"/>
              <a:t>План робіт та дозвіл на роботи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BAD8F50-7206-8BA0-80F6-F28353DB3B5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uk-UA" dirty="0">
                <a:latin typeface="Segoe UI"/>
                <a:cs typeface="Segoe UI"/>
              </a:rPr>
              <a:t>Дозвіл на роботу необхідний у будь-який час. Дозвіл має бути повністю заповнений та підписаний.</a:t>
            </a:r>
          </a:p>
          <a:p>
            <a:r>
              <a:rPr lang="uk-UA" dirty="0">
                <a:latin typeface="Segoe UI"/>
                <a:cs typeface="Segoe UI"/>
              </a:rPr>
              <a:t>Ми визначаємо необхідність робочого плану для кожного завдання.</a:t>
            </a:r>
          </a:p>
          <a:p>
            <a:r>
              <a:rPr lang="uk-UA" dirty="0"/>
              <a:t>Наприклад, робочий план охоплює: </a:t>
            </a:r>
          </a:p>
          <a:p>
            <a:pPr>
              <a:buFontTx/>
              <a:buChar char="-"/>
            </a:pPr>
            <a:r>
              <a:rPr lang="uk-UA" dirty="0"/>
              <a:t>Загальний опис діяльності</a:t>
            </a:r>
          </a:p>
          <a:p>
            <a:pPr>
              <a:buFontTx/>
              <a:buChar char="-"/>
            </a:pPr>
            <a:r>
              <a:rPr lang="uk-UA" dirty="0"/>
              <a:t>Взаємозв’язок з іншими видами діяльності</a:t>
            </a:r>
          </a:p>
          <a:p>
            <a:pPr>
              <a:buFontTx/>
              <a:buChar char="-"/>
            </a:pPr>
            <a:r>
              <a:rPr lang="uk-UA" dirty="0"/>
              <a:t>Моменти, на які слід звернути увагу, та наслідки</a:t>
            </a:r>
          </a:p>
          <a:p>
            <a:pPr>
              <a:buFontTx/>
              <a:buChar char="-"/>
            </a:pPr>
            <a:r>
              <a:rPr lang="uk-UA" dirty="0"/>
              <a:t>Покроковий план, разом із планом дезинфекції</a:t>
            </a:r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01C7086E-E529-AE1F-E210-33576907AC99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6" b="1996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4" name="2026-07-23_008_UA">
            <a:hlinkClick r:id="" action="ppaction://media"/>
            <a:extLst>
              <a:ext uri="{FF2B5EF4-FFF2-40B4-BE49-F238E27FC236}">
                <a16:creationId xmlns:a16="http://schemas.microsoft.com/office/drawing/2014/main" id="{D40EF26F-A5F7-658C-1F5E-EB92EE5EE1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88" y="31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938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4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C8B7627F-7BD1-ACD8-CB11-26EA2C5453A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uk-UA">
                <a:latin typeface="Segoe UI"/>
                <a:cs typeface="Segoe UI"/>
              </a:rPr>
              <a:t>Класифікація етапів очищення — синій, помаранчевий та червоний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DABCAF7-32F8-7F18-F0CB-DB7804803E9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uk-UA" dirty="0"/>
              <a:t>Компанія PWN очищає воду поетапно – від грубого до тонкого фільтрування – </a:t>
            </a:r>
            <a:r>
              <a:rPr lang="uk-UA" b="1" dirty="0"/>
              <a:t>в результаті отримуючи безпечну питну воду</a:t>
            </a:r>
          </a:p>
          <a:p>
            <a:r>
              <a:rPr lang="uk-UA" dirty="0"/>
              <a:t>Чим далі просувається процес очищення, тим серйознішими стають наслідки забруднення. Тому завжди слід облаштовувати гігієнічну зону </a:t>
            </a:r>
            <a:r>
              <a:rPr lang="uk-UA" b="1" dirty="0"/>
              <a:t>в межах установки</a:t>
            </a:r>
            <a:r>
              <a:rPr lang="uk-UA" dirty="0"/>
              <a:t>.</a:t>
            </a:r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  <a:p>
            <a:pPr marL="0" indent="0">
              <a:buNone/>
            </a:pPr>
            <a:r>
              <a:rPr lang="uk-UA" dirty="0"/>
              <a:t>Етапи очищення поділяються на 3 категорії:</a:t>
            </a:r>
          </a:p>
          <a:p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C4AC52C-848E-63E3-4545-8F80157E5A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uk-UA" b="1"/>
              <a:t>Категорія «синій»</a:t>
            </a:r>
          </a:p>
          <a:p>
            <a:r>
              <a:rPr lang="uk-UA"/>
              <a:t>Необроблена вода, що не пройшла дезинфекцію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C5A244C-92AF-224E-6143-636390BC8F3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uk-UA" b="1"/>
              <a:t>Категорія «помаранчевий»</a:t>
            </a:r>
          </a:p>
          <a:p>
            <a:r>
              <a:rPr lang="uk-UA"/>
              <a:t>Було проведено дезинфекцію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BF067253-D76F-4215-67DE-EC298739B0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uk-UA" b="1" dirty="0"/>
              <a:t>Категорія «червоний»</a:t>
            </a:r>
          </a:p>
          <a:p>
            <a:r>
              <a:rPr lang="uk-UA" dirty="0">
                <a:latin typeface="Segoe UI"/>
                <a:cs typeface="Segoe UI"/>
              </a:rPr>
              <a:t>Переважно продезинфікована або придатна для пиття</a:t>
            </a:r>
          </a:p>
        </p:txBody>
      </p:sp>
      <p:pic>
        <p:nvPicPr>
          <p:cNvPr id="7" name="2026-07-23_009_UA">
            <a:hlinkClick r:id="" action="ppaction://media"/>
            <a:extLst>
              <a:ext uri="{FF2B5EF4-FFF2-40B4-BE49-F238E27FC236}">
                <a16:creationId xmlns:a16="http://schemas.microsoft.com/office/drawing/2014/main" id="{FB29B036-754B-D195-87ED-0830BBA283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82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34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PWN">
      <a:dk1>
        <a:srgbClr val="005EAA"/>
      </a:dk1>
      <a:lt1>
        <a:srgbClr val="FFFFFF"/>
      </a:lt1>
      <a:dk2>
        <a:srgbClr val="5EA42F"/>
      </a:dk2>
      <a:lt2>
        <a:srgbClr val="ECF2F5"/>
      </a:lt2>
      <a:accent1>
        <a:srgbClr val="005EAA"/>
      </a:accent1>
      <a:accent2>
        <a:srgbClr val="5EA42F"/>
      </a:accent2>
      <a:accent3>
        <a:srgbClr val="A76500"/>
      </a:accent3>
      <a:accent4>
        <a:srgbClr val="ECF2F5"/>
      </a:accent4>
      <a:accent5>
        <a:srgbClr val="A91E5A"/>
      </a:accent5>
      <a:accent6>
        <a:srgbClr val="F39400"/>
      </a:accent6>
      <a:hlink>
        <a:srgbClr val="005EAA"/>
      </a:hlink>
      <a:folHlink>
        <a:srgbClr val="005EAA"/>
      </a:folHlink>
    </a:clrScheme>
    <a:fontScheme name="Aangepast 4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260519_PWN_elearning_sjabloon_DEF" id="{1AEEA702-736B-4A3B-911B-C5AAACB3CA30}" vid="{67CDD8BE-4B94-4FF3-9C2F-45789E5663DB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A9ABD2DD55CE8428D16298F05C685E6" ma:contentTypeVersion="19" ma:contentTypeDescription="Create a new document." ma:contentTypeScope="" ma:versionID="0e9c818077da5cdb8d9d27ac5f6293c5">
  <xsd:schema xmlns:xsd="http://www.w3.org/2001/XMLSchema" xmlns:xs="http://www.w3.org/2001/XMLSchema" xmlns:p="http://schemas.microsoft.com/office/2006/metadata/properties" xmlns:ns2="6c77377b-06ca-4507-a5fd-a6eb8621f8f4" xmlns:ns3="57fc9042-7ad7-43d3-895f-60184452fc7e" xmlns:ns4="d173a5f2-fe4f-4403-821c-1c523b0cf162" targetNamespace="http://schemas.microsoft.com/office/2006/metadata/properties" ma:root="true" ma:fieldsID="2b5a1f061b4911a0211bc8757b0c6191" ns2:_="" ns3:_="" ns4:_="">
    <xsd:import namespace="6c77377b-06ca-4507-a5fd-a6eb8621f8f4"/>
    <xsd:import namespace="57fc9042-7ad7-43d3-895f-60184452fc7e"/>
    <xsd:import namespace="d173a5f2-fe4f-4403-821c-1c523b0cf162"/>
    <xsd:element name="properties">
      <xsd:complexType>
        <xsd:sequence>
          <xsd:element name="documentManagement">
            <xsd:complexType>
              <xsd:all>
                <xsd:element ref="ns2:MediaServiceKeyPoints" minOccurs="0"/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lcf76f155ced4ddcb4097134ff3c332f" minOccurs="0"/>
                <xsd:element ref="ns4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3:_dlc_DocId" minOccurs="0"/>
                <xsd:element ref="ns3:_dlc_DocIdUrl" minOccurs="0"/>
                <xsd:element ref="ns3:_dlc_DocIdPersistId" minOccurs="0"/>
                <xsd:element ref="ns2:MediaServiceLocation" minOccurs="0"/>
                <xsd:element ref="ns2:StatusWijziging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77377b-06ca-4507-a5fd-a6eb8621f8f4" elementFormDefault="qualified">
    <xsd:import namespace="http://schemas.microsoft.com/office/2006/documentManagement/types"/>
    <xsd:import namespace="http://schemas.microsoft.com/office/infopath/2007/PartnerControls"/>
    <xsd:element name="MediaServiceKeyPoints" ma:index="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8204313e-323e-441f-8e10-f5402b0ff3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7" nillable="true" ma:displayName="Location" ma:indexed="true" ma:internalName="MediaServiceLocation" ma:readOnly="true">
      <xsd:simpleType>
        <xsd:restriction base="dms:Text"/>
      </xsd:simpleType>
    </xsd:element>
    <xsd:element name="StatusWijziging" ma:index="28" nillable="true" ma:displayName="Status Wijziging" ma:format="Dropdown" ma:internalName="StatusWijziging">
      <xsd:simpleType>
        <xsd:restriction base="dms:Choice">
          <xsd:enumeration value="Akkoord"/>
          <xsd:enumeration value="Ter goedkeuring"/>
          <xsd:enumeration value="Ter informatie"/>
          <xsd:enumeration value="Niet akkoord"/>
        </xsd:restriction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fc9042-7ad7-43d3-895f-60184452fc7e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_dlc_DocId" ma:index="24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2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6" nillable="true" ma:displayName="Id blijven behouden" ma:description="Id behouden tijdens toevoegen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73a5f2-fe4f-4403-821c-1c523b0cf162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99ae0950-3ead-4c7f-a27d-557ed9aee1ae}" ma:internalName="TaxCatchAll" ma:showField="CatchAllData" ma:web="57fc9042-7ad7-43d3-895f-60184452fc7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173a5f2-fe4f-4403-821c-1c523b0cf162" xsi:nil="true"/>
    <lcf76f155ced4ddcb4097134ff3c332f xmlns="6c77377b-06ca-4507-a5fd-a6eb8621f8f4">
      <Terms xmlns="http://schemas.microsoft.com/office/infopath/2007/PartnerControls"/>
    </lcf76f155ced4ddcb4097134ff3c332f>
    <StatusWijziging xmlns="6c77377b-06ca-4507-a5fd-a6eb8621f8f4" xsi:nil="true"/>
    <_dlc_DocId xmlns="57fc9042-7ad7-43d3-895f-60184452fc7e">PWN01380-350502353-31763</_dlc_DocId>
    <_dlc_DocIdUrl xmlns="57fc9042-7ad7-43d3-895f-60184452fc7e">
      <Url>https://pwnkia.sharepoint.com/sites/prj-pwn01380/_layouts/15/DocIdRedir.aspx?ID=PWN01380-350502353-31763</Url>
      <Description>PWN01380-350502353-31763</Description>
    </_dlc_DocIdUrl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0FECD6C9-0118-480F-86CD-E00E3E2406D0}"/>
</file>

<file path=customXml/itemProps2.xml><?xml version="1.0" encoding="utf-8"?>
<ds:datastoreItem xmlns:ds="http://schemas.openxmlformats.org/officeDocument/2006/customXml" ds:itemID="{EB74615A-FCBE-4EF8-A7C3-85F2158A52F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EDE760C-610C-4F00-9CD8-7F65985A1496}">
  <ds:schemaRefs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http://purl.org/dc/elements/1.1/"/>
    <ds:schemaRef ds:uri="http://www.w3.org/XML/1998/namespace"/>
    <ds:schemaRef ds:uri="7cce10ea-fbd3-4c68-b482-22d2e2347836"/>
    <ds:schemaRef ds:uri="718e7d74-2e7f-4cf2-a442-065c2194cf2b"/>
    <ds:schemaRef ds:uri="http://schemas.microsoft.com/office/2006/metadata/properties"/>
  </ds:schemaRefs>
</ds:datastoreItem>
</file>

<file path=customXml/itemProps4.xml><?xml version="1.0" encoding="utf-8"?>
<ds:datastoreItem xmlns:ds="http://schemas.openxmlformats.org/officeDocument/2006/customXml" ds:itemID="{6C22B64E-68F9-4E1A-93AF-4852A870821E}"/>
</file>

<file path=docProps/app.xml><?xml version="1.0" encoding="utf-8"?>
<Properties xmlns="http://schemas.openxmlformats.org/officeDocument/2006/extended-properties" xmlns:vt="http://schemas.openxmlformats.org/officeDocument/2006/docPropsVTypes">
  <Template>260519_PWN_elearning_v1</Template>
  <TotalTime>2363</TotalTime>
  <Words>1953</Words>
  <Application>Microsoft Macintosh PowerPoint</Application>
  <PresentationFormat>Breedbeeld</PresentationFormat>
  <Paragraphs>317</Paragraphs>
  <Slides>32</Slides>
  <Notes>32</Notes>
  <HiddenSlides>0</HiddenSlides>
  <MMClips>29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32</vt:i4>
      </vt:variant>
    </vt:vector>
  </HeadingPairs>
  <TitlesOfParts>
    <vt:vector size="41" baseType="lpstr">
      <vt:lpstr>Aptos</vt:lpstr>
      <vt:lpstr>Arial</vt:lpstr>
      <vt:lpstr>Calibri</vt:lpstr>
      <vt:lpstr>Figtree</vt:lpstr>
      <vt:lpstr>Segoe UI</vt:lpstr>
      <vt:lpstr>Segoe UI Semibold</vt:lpstr>
      <vt:lpstr>Segoe UI Semilight</vt:lpstr>
      <vt:lpstr>Systeemlettertype regulier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Buro Dirigo | Kitty van der Veen</dc:creator>
  <cp:lastModifiedBy>Bram Oorthuizen</cp:lastModifiedBy>
  <cp:revision>114</cp:revision>
  <dcterms:created xsi:type="dcterms:W3CDTF">2026-05-19T12:25:56Z</dcterms:created>
  <dcterms:modified xsi:type="dcterms:W3CDTF">2026-07-23T14:16:29Z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0x0101006A9ABD2DD55CE8428D16298F05C685E6</vt:lpwstr>
  </property>
  <property fmtid="{D5CDD505-2E9C-101B-9397-08002B2CF9AE}" pid="3" name="MediaServiceImageTags">
    <vt:lpwstr/>
  </property>
  <property fmtid="{D5CDD505-2E9C-101B-9397-08002B2CF9AE}" pid="4" name="MSIP_Label_d777f3bd-e355-47d4-b167-e3302236dbc2_Enabled">
    <vt:lpwstr>true</vt:lpwstr>
  </property>
  <property fmtid="{D5CDD505-2E9C-101B-9397-08002B2CF9AE}" pid="5" name="MSIP_Label_d777f3bd-e355-47d4-b167-e3302236dbc2_SetDate">
    <vt:lpwstr>2025-07-22T09:59:45Z</vt:lpwstr>
  </property>
  <property fmtid="{D5CDD505-2E9C-101B-9397-08002B2CF9AE}" pid="6" name="MSIP_Label_d777f3bd-e355-47d4-b167-e3302236dbc2_Method">
    <vt:lpwstr>Standard</vt:lpwstr>
  </property>
  <property fmtid="{D5CDD505-2E9C-101B-9397-08002B2CF9AE}" pid="7" name="MSIP_Label_d777f3bd-e355-47d4-b167-e3302236dbc2_Name">
    <vt:lpwstr>Ketenvertrouwelijk</vt:lpwstr>
  </property>
  <property fmtid="{D5CDD505-2E9C-101B-9397-08002B2CF9AE}" pid="8" name="MSIP_Label_d777f3bd-e355-47d4-b167-e3302236dbc2_SiteId">
    <vt:lpwstr>55fa1a18-7257-4a01-ba69-b5023cc47f9a</vt:lpwstr>
  </property>
  <property fmtid="{D5CDD505-2E9C-101B-9397-08002B2CF9AE}" pid="9" name="MSIP_Label_d777f3bd-e355-47d4-b167-e3302236dbc2_ActionId">
    <vt:lpwstr>44cdc2fc-d658-4098-9066-5af5e8b59882</vt:lpwstr>
  </property>
  <property fmtid="{D5CDD505-2E9C-101B-9397-08002B2CF9AE}" pid="10" name="MSIP_Label_d777f3bd-e355-47d4-b167-e3302236dbc2_ContentBits">
    <vt:lpwstr>0</vt:lpwstr>
  </property>
  <property fmtid="{D5CDD505-2E9C-101B-9397-08002B2CF9AE}" pid="11" name="MSIP_Label_d777f3bd-e355-47d4-b167-e3302236dbc2_Tag">
    <vt:lpwstr>10, 3, 0, 2</vt:lpwstr>
  </property>
  <property fmtid="{D5CDD505-2E9C-101B-9397-08002B2CF9AE}" pid="12" name="_dlc_DocIdItemGuid">
    <vt:lpwstr>b2797bf7-1116-4d22-b3cf-7289bdd0662f</vt:lpwstr>
  </property>
</Properties>
</file>