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entation.xml" ContentType="application/vnd.openxmlformats-officedocument.presentationml.presentation.main+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slideLayouts/slideLayout19.xml" ContentType="application/vnd.openxmlformats-officedocument.presentationml.slideLayout+xml"/>
  <Override PartName="/ppt/notesSlides/notesSlide18.xml" ContentType="application/vnd.openxmlformats-officedocument.presentationml.notesSlide+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notesSlides/notesSlide20.xml" ContentType="application/vnd.openxmlformats-officedocument.presentationml.notesSlide+xml"/>
  <Override PartName="/ppt/slideLayouts/slideLayout15.xml" ContentType="application/vnd.openxmlformats-officedocument.presentationml.slideLayout+xml"/>
  <Override PartName="/ppt/notesSlides/notesSlide21.xml" ContentType="application/vnd.openxmlformats-officedocument.presentationml.notesSlide+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notesSlides/notesSlide22.xml" ContentType="application/vnd.openxmlformats-officedocument.presentationml.notesSlide+xml"/>
  <Override PartName="/ppt/slideLayouts/slideLayout12.xml" ContentType="application/vnd.openxmlformats-officedocument.presentationml.slideLayout+xml"/>
  <Override PartName="/ppt/notesSlides/notesSlide23.xml" ContentType="application/vnd.openxmlformats-officedocument.presentationml.notesSlide+xml"/>
  <Override PartName="/ppt/slideLayouts/slideLayout11.xml" ContentType="application/vnd.openxmlformats-officedocument.presentationml.slideLayou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notesSlides/notesSlide26.xml" ContentType="application/vnd.openxmlformats-officedocument.presentationml.notesSlide+xml"/>
  <Override PartName="/ppt/slideLayouts/slideLayout8.xml" ContentType="application/vnd.openxmlformats-officedocument.presentationml.slideLayout+xml"/>
  <Override PartName="/ppt/notesSlides/notesSlide27.xml" ContentType="application/vnd.openxmlformats-officedocument.presentationml.notesSlide+xml"/>
  <Override PartName="/ppt/slideLayouts/slideLayout7.xml" ContentType="application/vnd.openxmlformats-officedocument.presentationml.slideLayout+xml"/>
  <Override PartName="/ppt/notesSlides/notesSlide28.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notesSlides/notesSlide29.xml" ContentType="application/vnd.openxmlformats-officedocument.presentationml.notesSlide+xml"/>
  <Override PartName="/ppt/slideLayouts/slideLayout2.xml" ContentType="application/vnd.openxmlformats-officedocument.presentationml.slideLayout+xml"/>
  <Override PartName="/ppt/notesSlides/notesSlide30.xml" ContentType="application/vnd.openxmlformats-officedocument.presentationml.notesSlide+xml"/>
  <Override PartName="/ppt/slideLayouts/slideLayout1.xml" ContentType="application/vnd.openxmlformats-officedocument.presentationml.slideLayout+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ppt/changesInfos/changesInfo1.xml" ContentType="application/vnd.ms-powerpoint.changesinfo+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handoutMasterIdLst>
    <p:handoutMasterId r:id="rId38"/>
  </p:handoutMasterIdLst>
  <p:sldIdLst>
    <p:sldId id="285" r:id="rId5"/>
    <p:sldId id="298" r:id="rId6"/>
    <p:sldId id="299" r:id="rId7"/>
    <p:sldId id="300" r:id="rId8"/>
    <p:sldId id="313" r:id="rId9"/>
    <p:sldId id="301" r:id="rId10"/>
    <p:sldId id="304" r:id="rId11"/>
    <p:sldId id="290" r:id="rId12"/>
    <p:sldId id="294" r:id="rId13"/>
    <p:sldId id="292" r:id="rId14"/>
    <p:sldId id="293" r:id="rId15"/>
    <p:sldId id="325" r:id="rId16"/>
    <p:sldId id="323" r:id="rId17"/>
    <p:sldId id="317" r:id="rId18"/>
    <p:sldId id="288" r:id="rId19"/>
    <p:sldId id="318" r:id="rId20"/>
    <p:sldId id="320" r:id="rId21"/>
    <p:sldId id="337" r:id="rId22"/>
    <p:sldId id="308" r:id="rId23"/>
    <p:sldId id="324" r:id="rId24"/>
    <p:sldId id="306" r:id="rId25"/>
    <p:sldId id="289" r:id="rId26"/>
    <p:sldId id="316" r:id="rId27"/>
    <p:sldId id="315" r:id="rId28"/>
    <p:sldId id="291" r:id="rId29"/>
    <p:sldId id="339" r:id="rId30"/>
    <p:sldId id="330" r:id="rId31"/>
    <p:sldId id="321" r:id="rId32"/>
    <p:sldId id="333" r:id="rId33"/>
    <p:sldId id="338" r:id="rId34"/>
    <p:sldId id="336" r:id="rId35"/>
    <p:sldId id="297" r:id="rId3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755D626-0AB6-61E4-21BA-121A78ECEA4E}" name="Nordmann, A (Arno)" initials="NA" userId="S::arno.nordmann@pwn.nl::0710552f-2d48-4829-a736-176628860d79" providerId="AD"/>
  <p188:author id="{CFB0BA3F-090F-8CC0-4E26-5718193C05CA}" name="Berg, D.J.M van de (Daphne)" initials="B(" userId="S::daphne.van.de.berg@pwn.nl::655bb6ae-e808-4d53-afb5-7600600e7875" providerId="AD"/>
  <p188:author id="{2470899B-CC58-B8DE-6031-878B6E53F8EB}" name="Smit, HJP (Herman)" initials="HS" userId="S::herman.smit@pwn.nl::97e577b2-d187-4c1e-85ae-4c0249d438f1" providerId="AD"/>
  <p188:author id="{90A69CDA-876C-1100-F7EC-38E41E03A244}" name="Lee, M.N. van der (Marten)" initials="L(" userId="S::marten.van.der.lee@pwn.nl::b46ecc52-9897-4057-9dbd-eb3031510b9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0000"/>
    <a:srgbClr val="005EAA"/>
    <a:srgbClr val="000000"/>
    <a:srgbClr val="0B34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266"/>
    <p:restoredTop sz="97097"/>
  </p:normalViewPr>
  <p:slideViewPr>
    <p:cSldViewPr snapToGrid="0">
      <p:cViewPr varScale="1">
        <p:scale>
          <a:sx n="104" d="100"/>
          <a:sy n="104" d="100"/>
        </p:scale>
        <p:origin x="216" y="20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45"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ro Dirigo | Kitty van der Veen" userId="5aa31f3e-7d9e-4fc5-add5-b6340ade2570" providerId="ADAL" clId="{EE6EBDEF-DA77-41BE-B1FE-F620C2E0D1D1}"/>
    <pc:docChg chg="custSel delSld modSld">
      <pc:chgData name="Buro Dirigo | Kitty van der Veen" userId="5aa31f3e-7d9e-4fc5-add5-b6340ade2570" providerId="ADAL" clId="{EE6EBDEF-DA77-41BE-B1FE-F620C2E0D1D1}" dt="2026-07-20T09:21:46.221" v="20" actId="14100"/>
      <pc:docMkLst>
        <pc:docMk/>
      </pc:docMkLst>
      <pc:sldChg chg="modSp mod">
        <pc:chgData name="Buro Dirigo | Kitty van der Veen" userId="5aa31f3e-7d9e-4fc5-add5-b6340ade2570" providerId="ADAL" clId="{EE6EBDEF-DA77-41BE-B1FE-F620C2E0D1D1}" dt="2026-07-20T09:21:46.221" v="20" actId="14100"/>
        <pc:sldMkLst>
          <pc:docMk/>
          <pc:sldMk cId="1666187714" sldId="285"/>
        </pc:sldMkLst>
        <pc:spChg chg="mod">
          <ac:chgData name="Buro Dirigo | Kitty van der Veen" userId="5aa31f3e-7d9e-4fc5-add5-b6340ade2570" providerId="ADAL" clId="{EE6EBDEF-DA77-41BE-B1FE-F620C2E0D1D1}" dt="2026-07-20T09:21:46.221" v="20" actId="14100"/>
          <ac:spMkLst>
            <pc:docMk/>
            <pc:sldMk cId="1666187714" sldId="285"/>
            <ac:spMk id="9" creationId="{CD4208BB-11DD-CCA6-6B40-319EFA991C2E}"/>
          </ac:spMkLst>
        </pc:spChg>
      </pc:sldChg>
      <pc:sldChg chg="addSp delSp modSp mod">
        <pc:chgData name="Buro Dirigo | Kitty van der Veen" userId="5aa31f3e-7d9e-4fc5-add5-b6340ade2570" providerId="ADAL" clId="{EE6EBDEF-DA77-41BE-B1FE-F620C2E0D1D1}" dt="2026-07-13T14:17:22.916" v="19" actId="1076"/>
        <pc:sldMkLst>
          <pc:docMk/>
          <pc:sldMk cId="1091537123" sldId="321"/>
        </pc:sldMkLst>
        <pc:picChg chg="add mod">
          <ac:chgData name="Buro Dirigo | Kitty van der Veen" userId="5aa31f3e-7d9e-4fc5-add5-b6340ade2570" providerId="ADAL" clId="{EE6EBDEF-DA77-41BE-B1FE-F620C2E0D1D1}" dt="2026-07-13T14:16:30.135" v="5" actId="1076"/>
          <ac:picMkLst>
            <pc:docMk/>
            <pc:sldMk cId="1091537123" sldId="321"/>
            <ac:picMk id="9" creationId="{1C18C6D1-A6D7-95F6-3C00-C48739E37977}"/>
          </ac:picMkLst>
        </pc:picChg>
        <pc:picChg chg="add mod">
          <ac:chgData name="Buro Dirigo | Kitty van der Veen" userId="5aa31f3e-7d9e-4fc5-add5-b6340ade2570" providerId="ADAL" clId="{EE6EBDEF-DA77-41BE-B1FE-F620C2E0D1D1}" dt="2026-07-13T14:16:56.735" v="12" actId="1076"/>
          <ac:picMkLst>
            <pc:docMk/>
            <pc:sldMk cId="1091537123" sldId="321"/>
            <ac:picMk id="11" creationId="{6A6826DD-78EB-817C-CB4F-944FA8FCDF3B}"/>
          </ac:picMkLst>
        </pc:picChg>
        <pc:picChg chg="add mod">
          <ac:chgData name="Buro Dirigo | Kitty van der Veen" userId="5aa31f3e-7d9e-4fc5-add5-b6340ade2570" providerId="ADAL" clId="{EE6EBDEF-DA77-41BE-B1FE-F620C2E0D1D1}" dt="2026-07-13T14:17:22.916" v="19" actId="1076"/>
          <ac:picMkLst>
            <pc:docMk/>
            <pc:sldMk cId="1091537123" sldId="321"/>
            <ac:picMk id="13" creationId="{DB00CEEC-67AC-A734-D906-FA804A422A2E}"/>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C66ADC73-C6FD-10F7-4EE9-601006505E6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9BEEC1DD-9778-FAA3-8E19-04D0E7961E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ED3EC35-BE62-40F2-8569-5D92205E6693}" type="datetimeFigureOut">
              <a:rPr lang="nl-NL" smtClean="0"/>
              <a:t>20-07-2026</a:t>
            </a:fld>
            <a:endParaRPr lang="nl-NL"/>
          </a:p>
        </p:txBody>
      </p:sp>
      <p:sp>
        <p:nvSpPr>
          <p:cNvPr id="4" name="Tijdelijke aanduiding voor voettekst 3">
            <a:extLst>
              <a:ext uri="{FF2B5EF4-FFF2-40B4-BE49-F238E27FC236}">
                <a16:creationId xmlns:a16="http://schemas.microsoft.com/office/drawing/2014/main" id="{545322A0-4418-8608-3DA7-65F4C4D3E25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F6FFD617-0031-3E5E-2C5D-043191524D5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67D9AEF-DE02-490D-B341-768FB1EBCF8F}" type="slidenum">
              <a:rPr lang="nl-NL" smtClean="0"/>
              <a:t>‹nr.›</a:t>
            </a:fld>
            <a:endParaRPr lang="nl-NL"/>
          </a:p>
        </p:txBody>
      </p:sp>
    </p:spTree>
    <p:extLst>
      <p:ext uri="{BB962C8B-B14F-4D97-AF65-F5344CB8AC3E}">
        <p14:creationId xmlns:p14="http://schemas.microsoft.com/office/powerpoint/2010/main" val="553960592"/>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EDC5A8-32A0-47D8-94B4-B787491D97A2}" type="datetimeFigureOut">
              <a:rPr lang="nl-NL" smtClean="0"/>
              <a:t>20-07-2026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D5F3A4-EA52-4D0B-8539-6D5F43DA58E6}" type="slidenum">
              <a:rPr lang="nl-NL" smtClean="0"/>
              <a:t>‹nr.›</a:t>
            </a:fld>
            <a:endParaRPr lang="nl-NL"/>
          </a:p>
        </p:txBody>
      </p:sp>
    </p:spTree>
    <p:extLst>
      <p:ext uri="{BB962C8B-B14F-4D97-AF65-F5344CB8AC3E}">
        <p14:creationId xmlns:p14="http://schemas.microsoft.com/office/powerpoint/2010/main" val="3127128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a:t>
            </a:fld>
            <a:endParaRPr lang="nl-NL"/>
          </a:p>
        </p:txBody>
      </p:sp>
    </p:spTree>
    <p:extLst>
      <p:ext uri="{BB962C8B-B14F-4D97-AF65-F5344CB8AC3E}">
        <p14:creationId xmlns:p14="http://schemas.microsoft.com/office/powerpoint/2010/main" val="3887131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kleur blauw </a:t>
            </a:r>
          </a:p>
          <a:p>
            <a:r>
              <a:rPr lang="nl-NL"/>
              <a:t>De blauwe categorie hoort bij ruw water waar nog geen enkele desinfectie heeft plaatsgevonden. Hieronder vallen de bekkens, inlaatkanalen, ruwe waterpompen en de infiltratiepanden in onze infiltratiegebieden onder.</a:t>
            </a:r>
          </a:p>
          <a:p>
            <a:r>
              <a:rPr lang="nl-NL"/>
              <a:t>Na oplevering hoeft u niet te desinfecteren. Wel is het belangrijk om goed schoon te spoelen. Dat mag ook met ruwwater. </a:t>
            </a:r>
          </a:p>
          <a:p>
            <a:r>
              <a:rPr lang="nl-NL"/>
              <a:t>Na uw werkzaamheden hoeven er geen controlemonsters genomen te worden door het Waterlaboratorium. De installatie mag direct na oplevering weer gebruikt worden.</a:t>
            </a:r>
          </a:p>
          <a:p>
            <a:endParaRPr lang="nl-NL"/>
          </a:p>
          <a:p>
            <a:r>
              <a:rPr lang="nl-NL"/>
              <a:t>kleur oranje </a:t>
            </a:r>
          </a:p>
          <a:p>
            <a:r>
              <a:rPr lang="nl-NL"/>
              <a:t>Binnen de oranje zuiveringsstap heeft enige desinfectie plaatsgevonden of het vindt ter plekke plaats. Hieronder vallen </a:t>
            </a:r>
            <a:r>
              <a:rPr lang="nl-NL" err="1"/>
              <a:t>Ceramac</a:t>
            </a:r>
            <a:r>
              <a:rPr lang="nl-NL"/>
              <a:t>, flocculatie/sedimentatie en snelle zandfiltratie op PSA en WPJ. </a:t>
            </a:r>
          </a:p>
          <a:p>
            <a:r>
              <a:rPr lang="nl-NL"/>
              <a:t>Na uw werkzaamheden is desinfectie noodzakelijk. Het Waterlaboratorium neemt na de desinfectie controlemonsters. De installatie mag direct na desinfectie en het nemen van de controle monsters weer in gebruik genomen worden. </a:t>
            </a:r>
          </a:p>
          <a:p>
            <a:r>
              <a:rPr lang="nl-NL"/>
              <a:t>Worden de monsters afgekeurd, dan moet er opnieuw schoongemaakt en gedesinfecteerd worden. Hierna neemt het Waterlaboratorium weer monsters. Nu moet er wel gewacht worden op de uitslag. </a:t>
            </a:r>
          </a:p>
          <a:p>
            <a:endParaRPr lang="nl-NL"/>
          </a:p>
          <a:p>
            <a:r>
              <a:rPr lang="nl-NL"/>
              <a:t>kleur rood </a:t>
            </a:r>
          </a:p>
          <a:p>
            <a:r>
              <a:rPr lang="nl-NL"/>
              <a:t>Binnen de rode categorie is het water aan de hoofddesinfectiestap of is het al van drinkwaterkwaliteit. Hieronder vallen de UF- en HF-membraaninstallaties, pompstations Wim Mensink en Bergen, de winputten in de duinen, UV/Waterstofperoxide op PSA, alle drinkwaterkelders en het gehele PWN transport- en distributienetwerk.</a:t>
            </a:r>
          </a:p>
          <a:p>
            <a:r>
              <a:rPr lang="nl-NL"/>
              <a:t>Na uw werkzaamheden moet er gedesinfecteerd worden. Het Waterlaboratorium neemt hierna monsters. De installatie mag pas weer gebruikt worden als de uitslag positief is. Worden de monsters afgekeurd, dan moet er opnieuw schoongemaakt en gedesinfecteerd worden. Hierna worden er weer nieuwe monsters genomen.</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10</a:t>
            </a:fld>
            <a:endParaRPr lang="nl-NL"/>
          </a:p>
        </p:txBody>
      </p:sp>
    </p:spTree>
    <p:extLst>
      <p:ext uri="{BB962C8B-B14F-4D97-AF65-F5344CB8AC3E}">
        <p14:creationId xmlns:p14="http://schemas.microsoft.com/office/powerpoint/2010/main" val="1302371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We hebben een overzicht gemaakt van onze zuiveringsinstallaties, de verschillende zuiveringsstappen en de categorie waar iedere stap binnen valt.</a:t>
            </a:r>
          </a:p>
          <a:p>
            <a:r>
              <a:rPr lang="nl-NL"/>
              <a:t>Gaat u bijvoorbeeld aan de slag bij productiebedrijf Jan </a:t>
            </a:r>
            <a:r>
              <a:rPr lang="nl-NL" err="1"/>
              <a:t>Lagrand</a:t>
            </a:r>
            <a:r>
              <a:rPr lang="nl-NL"/>
              <a:t>, dan ziet u dat UF-filtratie en HF-filtratie binnen de rode categorie vallen. Dat betekent dat u te maken heeft met drinkwater of de laatste stap voor drinkwater en dat de strengste maatregelen gelden.</a:t>
            </a:r>
          </a:p>
          <a:p>
            <a:r>
              <a:rPr lang="nl-NL"/>
              <a:t>Bekijk het schema goed, dan weet u precies binnen welke categorie uw werkzaamheden vallen.</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11</a:t>
            </a:fld>
            <a:endParaRPr lang="nl-NL"/>
          </a:p>
        </p:txBody>
      </p:sp>
    </p:spTree>
    <p:extLst>
      <p:ext uri="{BB962C8B-B14F-4D97-AF65-F5344CB8AC3E}">
        <p14:creationId xmlns:p14="http://schemas.microsoft.com/office/powerpoint/2010/main" val="3335699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12594-FBF4-DF51-7FFB-C22010CBB06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1667C19-AC61-C40A-7A53-619FE95003A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950A1AE-4935-6AA2-1491-10AFABF32353}"/>
              </a:ext>
            </a:extLst>
          </p:cNvPr>
          <p:cNvSpPr>
            <a:spLocks noGrp="1"/>
          </p:cNvSpPr>
          <p:nvPr>
            <p:ph type="body" idx="1"/>
          </p:nvPr>
        </p:nvSpPr>
        <p:spPr/>
        <p:txBody>
          <a:bodyPr/>
          <a:lstStyle/>
          <a:p>
            <a:r>
              <a:rPr lang="nl-NL"/>
              <a:t>Desinfectie na uw werkzaamheden</a:t>
            </a:r>
          </a:p>
          <a:p>
            <a:r>
              <a:rPr lang="nl-NL"/>
              <a:t>Hoe schoon en netjes u ook werkt, er komt bij werkzaamheden ongemerkt altijd wel stof of ander vuil binnen. Daarom gebruiken we na werkzaamheden chloorbleekloog of 35% waterstofperoxide als desinfectiemiddel.</a:t>
            </a:r>
          </a:p>
          <a:p>
            <a:r>
              <a:rPr lang="nl-NL"/>
              <a:t>Het middel dat u gebruikt is afhankelijk van de plek van de werkzaamheden. </a:t>
            </a:r>
          </a:p>
          <a:p>
            <a:r>
              <a:rPr lang="nl-NL"/>
              <a:t>Waterstofperoxide gebruiken we op drie locaties: </a:t>
            </a:r>
          </a:p>
          <a:p>
            <a:r>
              <a:rPr lang="nl-NL"/>
              <a:t>In de </a:t>
            </a:r>
            <a:r>
              <a:rPr lang="nl-NL" err="1"/>
              <a:t>uv</a:t>
            </a:r>
            <a:r>
              <a:rPr lang="nl-NL"/>
              <a:t>/waterstofperoxide installaties in Andijk en Heemskerk; </a:t>
            </a:r>
          </a:p>
          <a:p>
            <a:r>
              <a:rPr lang="nl-NL"/>
              <a:t>en in de HF-membranen. Deze zijn namelijk niet bestand tegen chloor. </a:t>
            </a:r>
          </a:p>
          <a:p>
            <a:r>
              <a:rPr lang="nl-NL"/>
              <a:t>Voor alle andere ontsmettingen gebruiken we chloorbleekloog.</a:t>
            </a:r>
          </a:p>
          <a:p>
            <a:r>
              <a:rPr lang="nl-NL"/>
              <a:t>Zorg ervoor dat u bij het gebruik van ontsmettingsmiddelen de juiste persoonlijke beschermingsmiddelen draagt. Denk hierbij aan rubber of latex handschoenen, gezichtsbescherming, een overall en </a:t>
            </a:r>
            <a:r>
              <a:rPr lang="nl-NL" err="1"/>
              <a:t>ademluchtbecherming</a:t>
            </a:r>
            <a:r>
              <a:rPr lang="nl-NL"/>
              <a:t>.</a:t>
            </a:r>
          </a:p>
          <a:p>
            <a:r>
              <a:rPr lang="nl-NL"/>
              <a:t>Gebruik ook altijd de juiste dosering. Te weinig werkt niet, dat spreekt voor zich. Maar ook bij een te hoge dosering verliest chloorbleekloog haar werking. De installatie wordt dan niet goed gedesinfecteerd.</a:t>
            </a:r>
          </a:p>
          <a:p>
            <a:r>
              <a:rPr lang="nl-NL"/>
              <a:t>Het desinfectieplan voor uw werkzaamheden staat beschreven in het draaiboek. Heeft u vragen of twijfels, neem dan altijd contact op met uw PWN-contactpersoon. </a:t>
            </a:r>
          </a:p>
          <a:p>
            <a:endParaRPr lang="nl-NL"/>
          </a:p>
        </p:txBody>
      </p:sp>
      <p:sp>
        <p:nvSpPr>
          <p:cNvPr id="4" name="Tijdelijke aanduiding voor dianummer 3">
            <a:extLst>
              <a:ext uri="{FF2B5EF4-FFF2-40B4-BE49-F238E27FC236}">
                <a16:creationId xmlns:a16="http://schemas.microsoft.com/office/drawing/2014/main" id="{23DE6E89-6E0F-9288-33AE-49EA0771C693}"/>
              </a:ext>
            </a:extLst>
          </p:cNvPr>
          <p:cNvSpPr>
            <a:spLocks noGrp="1"/>
          </p:cNvSpPr>
          <p:nvPr>
            <p:ph type="sldNum" sz="quarter" idx="5"/>
          </p:nvPr>
        </p:nvSpPr>
        <p:spPr/>
        <p:txBody>
          <a:bodyPr/>
          <a:lstStyle/>
          <a:p>
            <a:fld id="{2BD5F3A4-EA52-4D0B-8539-6D5F43DA58E6}" type="slidenum">
              <a:rPr lang="nl-NL" smtClean="0"/>
              <a:t>12</a:t>
            </a:fld>
            <a:endParaRPr lang="nl-NL"/>
          </a:p>
        </p:txBody>
      </p:sp>
    </p:spTree>
    <p:extLst>
      <p:ext uri="{BB962C8B-B14F-4D97-AF65-F5344CB8AC3E}">
        <p14:creationId xmlns:p14="http://schemas.microsoft.com/office/powerpoint/2010/main" val="25497196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Controlemonsters nu uw werkzaamheden en desinfectie</a:t>
            </a:r>
          </a:p>
          <a:p>
            <a:r>
              <a:rPr lang="nl-NL"/>
              <a:t>Na uw werkzaamheden en desinfectie neemt het Waterlaboratorium monsters. Het resultaat is meestal binnen 1 tot 2 dagen bekend. Tot die tijd mogen installaties binnen de rode categorie niet gebruikt worden.</a:t>
            </a:r>
          </a:p>
          <a:p>
            <a:r>
              <a:rPr lang="nl-NL"/>
              <a:t>Wordt een monster afgekeurd, dan moet de </a:t>
            </a:r>
            <a:r>
              <a:rPr lang="nl-NL" err="1"/>
              <a:t>isntaaltie</a:t>
            </a:r>
            <a:r>
              <a:rPr lang="nl-NL"/>
              <a:t> opnieuw schoongemaakt en gedesinfecteerd en bemonsterd worden. Dit duurt ongeveer 5 werkdagen.</a:t>
            </a:r>
          </a:p>
          <a:p>
            <a:r>
              <a:rPr lang="nl-NL"/>
              <a:t>In totaal is de installatie dus een hele week extra buiten gebruik! </a:t>
            </a:r>
          </a:p>
          <a:p>
            <a:r>
              <a:rPr lang="nl-NL"/>
              <a:t>Door netjes en hygiënisch te werken voorkomt u dit. Altijd en overal!</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13</a:t>
            </a:fld>
            <a:endParaRPr lang="nl-NL"/>
          </a:p>
        </p:txBody>
      </p:sp>
    </p:spTree>
    <p:extLst>
      <p:ext uri="{BB962C8B-B14F-4D97-AF65-F5344CB8AC3E}">
        <p14:creationId xmlns:p14="http://schemas.microsoft.com/office/powerpoint/2010/main" val="32204587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Hygiënisch werken, altijd en overal</a:t>
            </a:r>
          </a:p>
          <a:p>
            <a:r>
              <a:rPr lang="nl-NL"/>
              <a:t>Binnen welke stap in het zuiveringsproces en waar in een installatie u ook aan de slag gaat, altijd en overal geldt dat hygiënisch werken vanzelfsprekend is. </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14</a:t>
            </a:fld>
            <a:endParaRPr lang="nl-NL"/>
          </a:p>
        </p:txBody>
      </p:sp>
    </p:spTree>
    <p:extLst>
      <p:ext uri="{BB962C8B-B14F-4D97-AF65-F5344CB8AC3E}">
        <p14:creationId xmlns:p14="http://schemas.microsoft.com/office/powerpoint/2010/main" val="1930124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Tijdens de sloop en nieuwbouw of renovatie van een bestaand gebouw gelden een aantal algemene regels:</a:t>
            </a:r>
          </a:p>
          <a:p>
            <a:r>
              <a:rPr lang="nl-NL"/>
              <a:t>1.Persoonlijke </a:t>
            </a:r>
            <a:r>
              <a:rPr lang="nl-NL" err="1"/>
              <a:t>hygiene</a:t>
            </a:r>
            <a:endParaRPr lang="nl-NL"/>
          </a:p>
          <a:p>
            <a:r>
              <a:rPr lang="nl-NL"/>
              <a:t>2.Schone en opgeruimde werkplek</a:t>
            </a:r>
          </a:p>
          <a:p>
            <a:r>
              <a:rPr lang="nl-NL"/>
              <a:t>3. Let op Pictogrammen en waarschuwingstekens</a:t>
            </a:r>
          </a:p>
          <a:p>
            <a:r>
              <a:rPr lang="nl-NL"/>
              <a:t>4.Volg de </a:t>
            </a:r>
            <a:r>
              <a:rPr lang="nl-NL" err="1"/>
              <a:t>Hygienische</a:t>
            </a:r>
            <a:r>
              <a:rPr lang="nl-NL"/>
              <a:t> zones op</a:t>
            </a:r>
          </a:p>
          <a:p>
            <a:r>
              <a:rPr lang="nl-NL"/>
              <a:t>We nemen deze stapsgewijs met u door</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15</a:t>
            </a:fld>
            <a:endParaRPr lang="nl-NL"/>
          </a:p>
        </p:txBody>
      </p:sp>
    </p:spTree>
    <p:extLst>
      <p:ext uri="{BB962C8B-B14F-4D97-AF65-F5344CB8AC3E}">
        <p14:creationId xmlns:p14="http://schemas.microsoft.com/office/powerpoint/2010/main" val="21033541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Persoonlijke hygiëne, schone schoenen en kleding</a:t>
            </a:r>
          </a:p>
          <a:p>
            <a:r>
              <a:rPr lang="nl-NL"/>
              <a:t>Zorg ervoor dat u nooit eet, drinkt of rookt op de werkplek.</a:t>
            </a:r>
          </a:p>
          <a:p>
            <a:r>
              <a:rPr lang="nl-NL"/>
              <a:t>Denk altijd aan uw persoonlijke hygiëne. Was uw handen voordat u aan het werk gaat, na ieder toiletbezoek en voor en na het eten.</a:t>
            </a:r>
          </a:p>
          <a:p>
            <a:r>
              <a:rPr lang="nl-NL"/>
              <a:t>Gebruik schoon schoeisel. Zorg dat het profiel van uw schoenen ook volledig schoon is.</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16</a:t>
            </a:fld>
            <a:endParaRPr lang="nl-NL"/>
          </a:p>
        </p:txBody>
      </p:sp>
    </p:spTree>
    <p:extLst>
      <p:ext uri="{BB962C8B-B14F-4D97-AF65-F5344CB8AC3E}">
        <p14:creationId xmlns:p14="http://schemas.microsoft.com/office/powerpoint/2010/main" val="19300007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Schone werkplek &amp; schoon gereedschap</a:t>
            </a:r>
          </a:p>
          <a:p>
            <a:endParaRPr lang="nl-NL"/>
          </a:p>
          <a:p>
            <a:r>
              <a:rPr lang="nl-NL"/>
              <a:t>Neem alleen het gereedschap, materiaal en materieel mee wat u die dag nodig heeft.</a:t>
            </a:r>
          </a:p>
          <a:p>
            <a:endParaRPr lang="nl-NL"/>
          </a:p>
          <a:p>
            <a:r>
              <a:rPr lang="nl-NL"/>
              <a:t>Gereedschap, materieel en materiaal legt u niet in de installatie of in de open leiding delen.</a:t>
            </a:r>
          </a:p>
          <a:p>
            <a:endParaRPr lang="nl-NL"/>
          </a:p>
          <a:p>
            <a:r>
              <a:rPr lang="nl-NL"/>
              <a:t>Aan het eind van de werkdag ruimt u alles netjes op en laat u uw werkplek schoon, opgeruimd en stofvrij achter.</a:t>
            </a:r>
          </a:p>
          <a:p>
            <a:endParaRPr lang="nl-NL"/>
          </a:p>
          <a:p>
            <a:r>
              <a:rPr lang="nl-NL"/>
              <a:t>Gebruik altijd een plastic borstel met plastic haren bij het desinfecteren van uw gereedschap. Natuurlijke materialen zoals hout en kokosharen zijn niet geschikt voor desinfectie. Het vocht van de chlooroplossing trekt er wel in, maar het chloor zelf niet. Hierdoor krijgen schimmels en bacteriën een kans.</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17</a:t>
            </a:fld>
            <a:endParaRPr lang="nl-NL"/>
          </a:p>
        </p:txBody>
      </p:sp>
    </p:spTree>
    <p:extLst>
      <p:ext uri="{BB962C8B-B14F-4D97-AF65-F5344CB8AC3E}">
        <p14:creationId xmlns:p14="http://schemas.microsoft.com/office/powerpoint/2010/main" val="40734758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BF9B3-9223-6347-5659-DC76358212B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11177D7-4374-8B94-7CC1-2BE9214311C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F736F90-0B5A-3B80-8F9D-D7AFABA18C34}"/>
              </a:ext>
            </a:extLst>
          </p:cNvPr>
          <p:cNvSpPr>
            <a:spLocks noGrp="1"/>
          </p:cNvSpPr>
          <p:nvPr>
            <p:ph type="body" idx="1"/>
          </p:nvPr>
        </p:nvSpPr>
        <p:spPr/>
        <p:txBody>
          <a:bodyPr/>
          <a:lstStyle/>
          <a:p>
            <a:r>
              <a:rPr lang="nl-NL"/>
              <a:t>Bij PWN worden gevaarlijke stoffen en situaties gemarkeerd waarschuwingsborden met pictogrammen. Let op waar deze waarschuwingsborden en pictogrammen staan en volg de boodschap van de waarschuwingsborden en pictogrammen op.</a:t>
            </a:r>
          </a:p>
          <a:p>
            <a:endParaRPr lang="nl-NL"/>
          </a:p>
        </p:txBody>
      </p:sp>
      <p:sp>
        <p:nvSpPr>
          <p:cNvPr id="4" name="Tijdelijke aanduiding voor dianummer 3">
            <a:extLst>
              <a:ext uri="{FF2B5EF4-FFF2-40B4-BE49-F238E27FC236}">
                <a16:creationId xmlns:a16="http://schemas.microsoft.com/office/drawing/2014/main" id="{D5785FE6-323E-6F98-E417-F34BF600B64A}"/>
              </a:ext>
            </a:extLst>
          </p:cNvPr>
          <p:cNvSpPr>
            <a:spLocks noGrp="1"/>
          </p:cNvSpPr>
          <p:nvPr>
            <p:ph type="sldNum" sz="quarter" idx="5"/>
          </p:nvPr>
        </p:nvSpPr>
        <p:spPr/>
        <p:txBody>
          <a:bodyPr/>
          <a:lstStyle/>
          <a:p>
            <a:fld id="{2BD5F3A4-EA52-4D0B-8539-6D5F43DA58E6}" type="slidenum">
              <a:rPr lang="nl-NL" smtClean="0"/>
              <a:t>18</a:t>
            </a:fld>
            <a:endParaRPr lang="nl-NL"/>
          </a:p>
        </p:txBody>
      </p:sp>
    </p:spTree>
    <p:extLst>
      <p:ext uri="{BB962C8B-B14F-4D97-AF65-F5344CB8AC3E}">
        <p14:creationId xmlns:p14="http://schemas.microsoft.com/office/powerpoint/2010/main" val="35903278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Het spreekt voor zich dat u niet eet, drinkt en rookt tijdens uw werkzaamheden. Denk aan uw persoonlijke hygiëne en zorg voor schone werkkleding en schoeisel. Loop niet zomaar voorbij aan waarschuwingstekens en pictogrammen, ze staan er niet voor niets. Houd uw werkplek schoon en netjes, net als uw gereedschap en materialen. Desinfecteer ze voor gebruik. Let niet alleen op uw eigen veiligheid, maar ook op die van anderen en ruim altijd netjes op aan het eind van de werkdag en als u klaar bent met uw werkzaamheden.</a:t>
            </a:r>
          </a:p>
          <a:p>
            <a:pPr marL="228600" indent="-228600">
              <a:buFont typeface="+mj-lt"/>
              <a:buAutoNum type="arabicPeriod"/>
            </a:pPr>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19</a:t>
            </a:fld>
            <a:endParaRPr lang="nl-NL"/>
          </a:p>
        </p:txBody>
      </p:sp>
    </p:spTree>
    <p:extLst>
      <p:ext uri="{BB962C8B-B14F-4D97-AF65-F5344CB8AC3E}">
        <p14:creationId xmlns:p14="http://schemas.microsoft.com/office/powerpoint/2010/main" val="265862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Hygiënisch en veilig werken staat binnen PWN op 1. In deze cursus laten we u de belangrijkste regels en richtlijnen zien.</a:t>
            </a:r>
          </a:p>
          <a:p>
            <a:r>
              <a:rPr lang="nl-NL"/>
              <a:t>U leert waarom hygiënisch werken belangrijk is, welke huisregels we hanteren, hoe onze zuiveringsinstallaties zijn ingedeeld, hoe u een hygiënische zone herkent en op welke borden en pictogrammen u moet letten.</a:t>
            </a:r>
          </a:p>
          <a:p>
            <a:r>
              <a:rPr lang="nl-NL"/>
              <a:t>Aan het eind van de cursus krijgt u 10 meerkeuzevragen. Daar moet u er minimaal 7 van goed hebben om voor ons aan de slag te kunnen.</a:t>
            </a:r>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a:t>
            </a:fld>
            <a:endParaRPr lang="nl-NL"/>
          </a:p>
        </p:txBody>
      </p:sp>
    </p:spTree>
    <p:extLst>
      <p:ext uri="{BB962C8B-B14F-4D97-AF65-F5344CB8AC3E}">
        <p14:creationId xmlns:p14="http://schemas.microsoft.com/office/powerpoint/2010/main" val="9301278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9BCEB-24C1-EC7E-3771-48C0BD783DB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6059CD1-B35E-CBF2-C710-D52486F71C2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3A453A7-ECDE-0DEA-46DA-4D177FE3EE60}"/>
              </a:ext>
            </a:extLst>
          </p:cNvPr>
          <p:cNvSpPr>
            <a:spLocks noGrp="1"/>
          </p:cNvSpPr>
          <p:nvPr>
            <p:ph type="body" idx="1"/>
          </p:nvPr>
        </p:nvSpPr>
        <p:spPr/>
        <p:txBody>
          <a:bodyPr/>
          <a:lstStyle/>
          <a:p>
            <a:r>
              <a:rPr lang="nl-NL"/>
              <a:t>De hygiënische zones</a:t>
            </a:r>
          </a:p>
          <a:p>
            <a:r>
              <a:rPr lang="nl-NL"/>
              <a:t>Een belangrijk onderdeel van het hygiënisch werken is het herkennen van hygiënische zones. Binnen deze zones worden specifieke eisen gesteld. </a:t>
            </a:r>
          </a:p>
          <a:p>
            <a:r>
              <a:rPr lang="nl-NL"/>
              <a:t>We leggen u uit welke drie hygiënische zones er zijn binnen PWN. En welke regels er gelden binnen iedere zone. </a:t>
            </a:r>
          </a:p>
          <a:p>
            <a:endParaRPr lang="nl-NL"/>
          </a:p>
          <a:p>
            <a:endParaRPr lang="nl-NL"/>
          </a:p>
        </p:txBody>
      </p:sp>
      <p:sp>
        <p:nvSpPr>
          <p:cNvPr id="4" name="Tijdelijke aanduiding voor dianummer 3">
            <a:extLst>
              <a:ext uri="{FF2B5EF4-FFF2-40B4-BE49-F238E27FC236}">
                <a16:creationId xmlns:a16="http://schemas.microsoft.com/office/drawing/2014/main" id="{7B704AFC-587F-161D-0368-ADBD1B4EADF0}"/>
              </a:ext>
            </a:extLst>
          </p:cNvPr>
          <p:cNvSpPr>
            <a:spLocks noGrp="1"/>
          </p:cNvSpPr>
          <p:nvPr>
            <p:ph type="sldNum" sz="quarter" idx="5"/>
          </p:nvPr>
        </p:nvSpPr>
        <p:spPr/>
        <p:txBody>
          <a:bodyPr/>
          <a:lstStyle/>
          <a:p>
            <a:fld id="{2BD5F3A4-EA52-4D0B-8539-6D5F43DA58E6}" type="slidenum">
              <a:rPr lang="nl-NL" smtClean="0"/>
              <a:t>20</a:t>
            </a:fld>
            <a:endParaRPr lang="nl-NL"/>
          </a:p>
        </p:txBody>
      </p:sp>
    </p:spTree>
    <p:extLst>
      <p:ext uri="{BB962C8B-B14F-4D97-AF65-F5344CB8AC3E}">
        <p14:creationId xmlns:p14="http://schemas.microsoft.com/office/powerpoint/2010/main" val="18000672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584F5-3504-A37D-1433-6E9E0FF324C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C886925-7414-756C-6A37-E63B883DC1E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281FB77-99B3-DA13-A409-3D76E4A86C2E}"/>
              </a:ext>
            </a:extLst>
          </p:cNvPr>
          <p:cNvSpPr>
            <a:spLocks noGrp="1"/>
          </p:cNvSpPr>
          <p:nvPr>
            <p:ph type="body" idx="1"/>
          </p:nvPr>
        </p:nvSpPr>
        <p:spPr/>
        <p:txBody>
          <a:bodyPr/>
          <a:lstStyle/>
          <a:p>
            <a:r>
              <a:rPr lang="nl-NL"/>
              <a:t>Bij nieuwbouw en renovatieprojecten kennen we 3 hygiënische zones:</a:t>
            </a:r>
          </a:p>
          <a:p>
            <a:r>
              <a:rPr lang="nl-NL"/>
              <a:t>Groen dat is voor alle ruimtes waarbij alle werkzaamheden uitgevoerd mogen worden</a:t>
            </a:r>
          </a:p>
          <a:p>
            <a:r>
              <a:rPr lang="nl-NL"/>
              <a:t>Rode zone waarbij niet geboord, geslepen of gezaagd mag worden, omdat installatie- of leidingedelen open liggen voor montage</a:t>
            </a:r>
          </a:p>
          <a:p>
            <a:r>
              <a:rPr lang="nl-NL"/>
              <a:t>3. Paarse zone: Bij werkzaamheden aan installatie- of leidingdelen waarbij al (drink-) water doorgestroomd heeft of aansluitend aan de werkzaamheden (drink-)water door gaat stromen. </a:t>
            </a:r>
          </a:p>
          <a:p>
            <a:endParaRPr lang="nl-NL"/>
          </a:p>
          <a:p>
            <a:r>
              <a:rPr lang="nl-NL"/>
              <a:t>We leggen u nu per zone uit hoe u ze kunt herkennen en welke regels er gelden.</a:t>
            </a:r>
          </a:p>
          <a:p>
            <a:endParaRPr lang="nl-NL"/>
          </a:p>
        </p:txBody>
      </p:sp>
      <p:sp>
        <p:nvSpPr>
          <p:cNvPr id="4" name="Tijdelijke aanduiding voor dianummer 3">
            <a:extLst>
              <a:ext uri="{FF2B5EF4-FFF2-40B4-BE49-F238E27FC236}">
                <a16:creationId xmlns:a16="http://schemas.microsoft.com/office/drawing/2014/main" id="{B818E537-2B62-B9C4-4548-1D8B38994708}"/>
              </a:ext>
            </a:extLst>
          </p:cNvPr>
          <p:cNvSpPr>
            <a:spLocks noGrp="1"/>
          </p:cNvSpPr>
          <p:nvPr>
            <p:ph type="sldNum" sz="quarter" idx="5"/>
          </p:nvPr>
        </p:nvSpPr>
        <p:spPr/>
        <p:txBody>
          <a:bodyPr/>
          <a:lstStyle/>
          <a:p>
            <a:fld id="{2BD5F3A4-EA52-4D0B-8539-6D5F43DA58E6}" type="slidenum">
              <a:rPr lang="nl-NL" smtClean="0"/>
              <a:t>21</a:t>
            </a:fld>
            <a:endParaRPr lang="nl-NL"/>
          </a:p>
        </p:txBody>
      </p:sp>
    </p:spTree>
    <p:extLst>
      <p:ext uri="{BB962C8B-B14F-4D97-AF65-F5344CB8AC3E}">
        <p14:creationId xmlns:p14="http://schemas.microsoft.com/office/powerpoint/2010/main" val="12569480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De groene zone is voor alle ruimtes waar normale bedrijfsvoering is als er geen uitgebreide onderhoudswerkzaamheden plaatsvinden. Er is geen contact met open water of met de installaties. </a:t>
            </a:r>
          </a:p>
          <a:p>
            <a:endParaRPr lang="nl-NL"/>
          </a:p>
          <a:p>
            <a:r>
              <a:rPr lang="nl-NL"/>
              <a:t>In de groene zone geldt:</a:t>
            </a:r>
          </a:p>
          <a:p>
            <a:r>
              <a:rPr lang="nl-NL"/>
              <a:t>- Dragen van schone veiligheidsschoenen </a:t>
            </a:r>
          </a:p>
          <a:p>
            <a:r>
              <a:rPr lang="nl-NL"/>
              <a:t>- Dragen van schone werkkleding </a:t>
            </a:r>
          </a:p>
          <a:p>
            <a:r>
              <a:rPr lang="nl-NL"/>
              <a:t>- U ruimt alles op aan het einde van de werkdag en als u klaar bent met uw werkzaamheden </a:t>
            </a:r>
          </a:p>
          <a:p>
            <a:r>
              <a:rPr lang="nl-NL"/>
              <a:t>- Het is niet toegestaan om te eten en drinken en te roken </a:t>
            </a:r>
          </a:p>
          <a:p>
            <a:r>
              <a:rPr lang="nl-NL"/>
              <a:t>- Open leidingdelen dient u af te doppen</a:t>
            </a:r>
          </a:p>
          <a:p>
            <a:pPr marL="0" indent="0">
              <a:buFontTx/>
              <a:buNone/>
            </a:pPr>
            <a:r>
              <a:rPr lang="nl-NL"/>
              <a:t>- U legt geen gereedschap of materiaal in open leidingen en installatiedelen </a:t>
            </a:r>
          </a:p>
          <a:p>
            <a:pPr marL="171450" indent="-171450">
              <a:buFontTx/>
              <a:buChar char="-"/>
            </a:pPr>
            <a:endParaRPr lang="nl-NL"/>
          </a:p>
          <a:p>
            <a:pPr marL="0" marR="0" lvl="0" indent="0" algn="l" defTabSz="914400" rtl="0" eaLnBrk="1" fontAlgn="auto" latinLnBrk="0" hangingPunct="1">
              <a:lnSpc>
                <a:spcPct val="100000"/>
              </a:lnSpc>
              <a:spcBef>
                <a:spcPts val="0"/>
              </a:spcBef>
              <a:spcAft>
                <a:spcPts val="0"/>
              </a:spcAft>
              <a:buClrTx/>
              <a:buSzTx/>
              <a:buFontTx/>
              <a:buNone/>
              <a:tabLst/>
              <a:defRPr/>
            </a:pPr>
            <a:r>
              <a:rPr lang="nl-NL"/>
              <a:t>Blijf wel altijd veilig werken en denk na over je eigen veiligheid en die van anderen. Als u een risico ziet, meldt het dan en neem maatregelen in overleg met uw PWN-contactpersoon.</a:t>
            </a:r>
          </a:p>
          <a:p>
            <a:pPr marL="171450" indent="-171450">
              <a:buFontTx/>
              <a:buChar char="-"/>
            </a:pPr>
            <a:endParaRPr lang="nl-NL"/>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22</a:t>
            </a:fld>
            <a:endParaRPr lang="nl-NL"/>
          </a:p>
        </p:txBody>
      </p:sp>
    </p:spTree>
    <p:extLst>
      <p:ext uri="{BB962C8B-B14F-4D97-AF65-F5344CB8AC3E}">
        <p14:creationId xmlns:p14="http://schemas.microsoft.com/office/powerpoint/2010/main" val="1222166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De rode zone</a:t>
            </a:r>
          </a:p>
          <a:p>
            <a:endParaRPr lang="nl-NL"/>
          </a:p>
          <a:p>
            <a:r>
              <a:rPr lang="nl-NL"/>
              <a:t>Dit is een watervoerende ruimte met open installatie-of leidingdelen.</a:t>
            </a:r>
          </a:p>
          <a:p>
            <a:r>
              <a:rPr lang="nl-NL"/>
              <a:t> </a:t>
            </a:r>
          </a:p>
          <a:p>
            <a:r>
              <a:rPr lang="nl-NL"/>
              <a:t>In de groene zone geldt:</a:t>
            </a:r>
          </a:p>
          <a:p>
            <a:r>
              <a:rPr lang="nl-NL"/>
              <a:t>- Dragen van schone veiligheidsschoenen </a:t>
            </a:r>
          </a:p>
          <a:p>
            <a:r>
              <a:rPr lang="nl-NL"/>
              <a:t>- Dragen van schone werkkleding </a:t>
            </a:r>
          </a:p>
          <a:p>
            <a:r>
              <a:rPr lang="nl-NL"/>
              <a:t>- U ruimt alles op aan het einde van de werkdag en als u klaar bent met uw werkzaamheden </a:t>
            </a:r>
          </a:p>
          <a:p>
            <a:r>
              <a:rPr lang="nl-NL"/>
              <a:t>- Het is niet toegestaan om te eten en drinken en te roken </a:t>
            </a:r>
          </a:p>
          <a:p>
            <a:r>
              <a:rPr lang="nl-NL"/>
              <a:t>- Open leidingdelen dient u af te doppen</a:t>
            </a:r>
          </a:p>
          <a:p>
            <a:r>
              <a:rPr lang="nl-NL"/>
              <a:t>- U legt geen gereedschap of materiaal in open leidingen en installatiedelen </a:t>
            </a:r>
          </a:p>
          <a:p>
            <a:r>
              <a:rPr lang="nl-NL"/>
              <a:t>- Het is ten strengste verboden te boren, slijpen en zagen in een ruimte met de rode zone</a:t>
            </a:r>
          </a:p>
          <a:p>
            <a:endParaRPr lang="nl-NL"/>
          </a:p>
          <a:p>
            <a:r>
              <a:rPr lang="nl-NL"/>
              <a:t>Blijf wel altijd veilig werken en denk na over je eigen veiligheid en die van anderen. Als u een risico ziet, meldt het dan en neem maatregelen in overleg met uw PWN-contactpersoon.</a:t>
            </a:r>
          </a:p>
          <a:p>
            <a:endParaRPr lang="nl-NL"/>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23</a:t>
            </a:fld>
            <a:endParaRPr lang="nl-NL"/>
          </a:p>
        </p:txBody>
      </p:sp>
    </p:spTree>
    <p:extLst>
      <p:ext uri="{BB962C8B-B14F-4D97-AF65-F5344CB8AC3E}">
        <p14:creationId xmlns:p14="http://schemas.microsoft.com/office/powerpoint/2010/main" val="10788701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Paarse zone</a:t>
            </a:r>
          </a:p>
          <a:p>
            <a:endParaRPr lang="nl-NL"/>
          </a:p>
          <a:p>
            <a:r>
              <a:rPr lang="nl-NL" err="1"/>
              <a:t>Hygienische</a:t>
            </a:r>
            <a:r>
              <a:rPr lang="nl-NL"/>
              <a:t> Zone werkzaamheden.</a:t>
            </a:r>
          </a:p>
          <a:p>
            <a:endParaRPr lang="nl-NL"/>
          </a:p>
          <a:p>
            <a:r>
              <a:rPr lang="nl-NL"/>
              <a:t>Als er in of aan deze installaties gewerkt wordt en er een “open verbinding” wordt gecreëerd, de ruimte rondom die open verbinding lokaal en tijdelijk worden ingericht als Paarse Zone</a:t>
            </a:r>
          </a:p>
          <a:p>
            <a:r>
              <a:rPr lang="nl-NL"/>
              <a:t>  </a:t>
            </a:r>
          </a:p>
          <a:p>
            <a:r>
              <a:rPr lang="nl-NL"/>
              <a:t>In de paarse zone geldt:</a:t>
            </a:r>
          </a:p>
          <a:p>
            <a:r>
              <a:rPr lang="nl-NL"/>
              <a:t>- Dragen van gedesinfecteerde laarzen </a:t>
            </a:r>
          </a:p>
          <a:p>
            <a:r>
              <a:rPr lang="nl-NL"/>
              <a:t>- Dragen gedesinfecteerde handschoenen </a:t>
            </a:r>
          </a:p>
          <a:p>
            <a:r>
              <a:rPr lang="nl-NL"/>
              <a:t>- Eten, drinken en roden is verboden </a:t>
            </a:r>
          </a:p>
          <a:p>
            <a:r>
              <a:rPr lang="nl-NL"/>
              <a:t>- Desinfecteren met gecontroleerde Peroxide-oplossing </a:t>
            </a:r>
          </a:p>
          <a:p>
            <a:r>
              <a:rPr lang="nl-NL"/>
              <a:t>- Waterafstotende of waterdichte, schone overall met capuchon </a:t>
            </a:r>
          </a:p>
          <a:p>
            <a:r>
              <a:rPr lang="nl-NL"/>
              <a:t>- Geen vallende voorwerpen uit kleiding </a:t>
            </a:r>
          </a:p>
          <a:p>
            <a:r>
              <a:rPr lang="nl-NL"/>
              <a:t> </a:t>
            </a:r>
          </a:p>
          <a:p>
            <a:r>
              <a:rPr lang="nl-NL"/>
              <a:t>Omdat er bij een paarse zone open leidingdelen zijn en daar geen stof in mag komen, geldt rondom de paarse zone altijd een rode zone. Daar mag dus niet worden geboord, geslepen of gezaagd. </a:t>
            </a:r>
          </a:p>
          <a:p>
            <a:endParaRPr lang="nl-NL"/>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24</a:t>
            </a:fld>
            <a:endParaRPr lang="nl-NL"/>
          </a:p>
        </p:txBody>
      </p:sp>
    </p:spTree>
    <p:extLst>
      <p:ext uri="{BB962C8B-B14F-4D97-AF65-F5344CB8AC3E}">
        <p14:creationId xmlns:p14="http://schemas.microsoft.com/office/powerpoint/2010/main" val="40857111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We zetten alles nog eens op een rij</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25</a:t>
            </a:fld>
            <a:endParaRPr lang="nl-NL"/>
          </a:p>
        </p:txBody>
      </p:sp>
    </p:spTree>
    <p:extLst>
      <p:ext uri="{BB962C8B-B14F-4D97-AF65-F5344CB8AC3E}">
        <p14:creationId xmlns:p14="http://schemas.microsoft.com/office/powerpoint/2010/main" val="37618632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D6D67-21FC-B0C2-ED5E-7CF7D31B6C7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96A3E17-0BF4-9510-CFD4-810B3019548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B081CCF0-3009-50EA-54AB-6352E1B84645}"/>
              </a:ext>
            </a:extLst>
          </p:cNvPr>
          <p:cNvSpPr>
            <a:spLocks noGrp="1"/>
          </p:cNvSpPr>
          <p:nvPr>
            <p:ph type="body" idx="1"/>
          </p:nvPr>
        </p:nvSpPr>
        <p:spPr/>
        <p:txBody>
          <a:bodyPr/>
          <a:lstStyle/>
          <a:p>
            <a:r>
              <a:rPr lang="nl-NL"/>
              <a:t>Indeling zuiveringsfases</a:t>
            </a:r>
          </a:p>
          <a:p>
            <a:r>
              <a:rPr lang="nl-NL"/>
              <a:t>BLAUW</a:t>
            </a:r>
          </a:p>
          <a:p>
            <a:r>
              <a:rPr lang="nl-NL"/>
              <a:t>ORANJE</a:t>
            </a:r>
          </a:p>
          <a:p>
            <a:r>
              <a:rPr lang="nl-NL"/>
              <a:t>ROOD </a:t>
            </a:r>
          </a:p>
        </p:txBody>
      </p:sp>
      <p:sp>
        <p:nvSpPr>
          <p:cNvPr id="4" name="Tijdelijke aanduiding voor dianummer 3">
            <a:extLst>
              <a:ext uri="{FF2B5EF4-FFF2-40B4-BE49-F238E27FC236}">
                <a16:creationId xmlns:a16="http://schemas.microsoft.com/office/drawing/2014/main" id="{46B7EA18-5146-3ED6-11FC-48EBF50FE2E9}"/>
              </a:ext>
            </a:extLst>
          </p:cNvPr>
          <p:cNvSpPr>
            <a:spLocks noGrp="1"/>
          </p:cNvSpPr>
          <p:nvPr>
            <p:ph type="sldNum" sz="quarter" idx="5"/>
          </p:nvPr>
        </p:nvSpPr>
        <p:spPr/>
        <p:txBody>
          <a:bodyPr/>
          <a:lstStyle/>
          <a:p>
            <a:fld id="{2BD5F3A4-EA52-4D0B-8539-6D5F43DA58E6}" type="slidenum">
              <a:rPr lang="nl-NL" smtClean="0"/>
              <a:t>26</a:t>
            </a:fld>
            <a:endParaRPr lang="nl-NL"/>
          </a:p>
        </p:txBody>
      </p:sp>
    </p:spTree>
    <p:extLst>
      <p:ext uri="{BB962C8B-B14F-4D97-AF65-F5344CB8AC3E}">
        <p14:creationId xmlns:p14="http://schemas.microsoft.com/office/powerpoint/2010/main" val="7904280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13C8A-E5EF-7047-0DE0-F7B77782C89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DD4EB6B-E750-FDBE-3246-B9713587EF8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185C685-460E-94D8-E67D-5FDC0AC38156}"/>
              </a:ext>
            </a:extLst>
          </p:cNvPr>
          <p:cNvSpPr>
            <a:spLocks noGrp="1"/>
          </p:cNvSpPr>
          <p:nvPr>
            <p:ph type="body" idx="1"/>
          </p:nvPr>
        </p:nvSpPr>
        <p:spPr/>
        <p:txBody>
          <a:bodyPr/>
          <a:lstStyle/>
          <a:p>
            <a:r>
              <a:rPr lang="nl-NL"/>
              <a:t>Binnen PWN werken we met drie </a:t>
            </a:r>
            <a:r>
              <a:rPr lang="nl-NL" err="1"/>
              <a:t>zuiveringscategorien</a:t>
            </a:r>
            <a:r>
              <a:rPr lang="nl-NL"/>
              <a:t>: blauw, oranje en rood. Voor iedere kleur gelden andere desinfectie en opleveringseisen.</a:t>
            </a:r>
          </a:p>
          <a:p>
            <a:r>
              <a:rPr lang="nl-NL"/>
              <a:t>De blauwe categorie hoort bij ruw water waar nog geen enkele desinfectie heeft plaatsgevonden. Na oplevering hoeft u niet te desinfecteren. Wel is het belangrijk om goed schoon te spoelen. Dat mag ook met ruwwater. </a:t>
            </a:r>
          </a:p>
          <a:p>
            <a:r>
              <a:rPr lang="nl-NL"/>
              <a:t>Na uw werkzaamheden hoeven er geen controlemonsters genomen te worden door het Waterlaboratorium. De installatie mag direct na oplevering weer in gebruik genomen worden.</a:t>
            </a:r>
          </a:p>
          <a:p>
            <a:r>
              <a:rPr lang="nl-NL"/>
              <a:t> </a:t>
            </a:r>
          </a:p>
          <a:p>
            <a:r>
              <a:rPr lang="nl-NL"/>
              <a:t>Binnen de oranje zuiveringsstap heeft enige desinfectie plaatsgevonden of het vindt ter plekke plaats.</a:t>
            </a:r>
          </a:p>
          <a:p>
            <a:r>
              <a:rPr lang="nl-NL"/>
              <a:t>Na uw werkzaamheden is desinfectie noodzakelijk. Het Waterlaboratorium neemt vervolgens controlemonsters. De installatie mag direct na oplevering weer in gebruik genomen worden. </a:t>
            </a:r>
          </a:p>
          <a:p>
            <a:r>
              <a:rPr lang="nl-NL"/>
              <a:t> </a:t>
            </a:r>
          </a:p>
          <a:p>
            <a:r>
              <a:rPr lang="nl-NL"/>
              <a:t>Binnen de rode categorie is het water aan de laatste zuiveringsstap toe of is het al van drinkwaterkwaliteit. </a:t>
            </a:r>
          </a:p>
          <a:p>
            <a:r>
              <a:rPr lang="nl-NL"/>
              <a:t>Na uw werkzaamheden moet er gedesinfecteerd worden. Het Waterlaboratorium neemt hierna monsters. De installatie mag pas weer gebruikt worden als de uitslag positief is. </a:t>
            </a:r>
          </a:p>
          <a:p>
            <a:endParaRPr lang="nl-NL"/>
          </a:p>
        </p:txBody>
      </p:sp>
      <p:sp>
        <p:nvSpPr>
          <p:cNvPr id="4" name="Tijdelijke aanduiding voor dianummer 3">
            <a:extLst>
              <a:ext uri="{FF2B5EF4-FFF2-40B4-BE49-F238E27FC236}">
                <a16:creationId xmlns:a16="http://schemas.microsoft.com/office/drawing/2014/main" id="{C96358BC-6505-1FF5-9778-06E1D952968B}"/>
              </a:ext>
            </a:extLst>
          </p:cNvPr>
          <p:cNvSpPr>
            <a:spLocks noGrp="1"/>
          </p:cNvSpPr>
          <p:nvPr>
            <p:ph type="sldNum" sz="quarter" idx="5"/>
          </p:nvPr>
        </p:nvSpPr>
        <p:spPr/>
        <p:txBody>
          <a:bodyPr/>
          <a:lstStyle/>
          <a:p>
            <a:fld id="{2BD5F3A4-EA52-4D0B-8539-6D5F43DA58E6}" type="slidenum">
              <a:rPr lang="nl-NL" smtClean="0"/>
              <a:t>27</a:t>
            </a:fld>
            <a:endParaRPr lang="nl-NL"/>
          </a:p>
        </p:txBody>
      </p:sp>
    </p:spTree>
    <p:extLst>
      <p:ext uri="{BB962C8B-B14F-4D97-AF65-F5344CB8AC3E}">
        <p14:creationId xmlns:p14="http://schemas.microsoft.com/office/powerpoint/2010/main" val="4373022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We werken binnen PWN met hygiënische zones. Bij renovatie en nieuwbouw projecten zijn dat een groene, rode of een paarse zone.  </a:t>
            </a:r>
          </a:p>
          <a:p>
            <a:endParaRPr lang="nl-NL"/>
          </a:p>
          <a:p>
            <a:r>
              <a:rPr lang="nl-NL"/>
              <a:t>De groene zone is voor alle ruimtes waar normale bedrijfsvoering is als er geen uitgebreide onderhoudswerkzaamheden plaatsvinden. Er is geen contact met open water of met de installaties. </a:t>
            </a:r>
          </a:p>
          <a:p>
            <a:endParaRPr lang="nl-NL"/>
          </a:p>
          <a:p>
            <a:r>
              <a:rPr lang="nl-NL"/>
              <a:t>De rode zone Dit is een watervoerende ruimte met open installatie-of leidingdelen.</a:t>
            </a:r>
          </a:p>
          <a:p>
            <a:endParaRPr lang="nl-NL"/>
          </a:p>
          <a:p>
            <a:r>
              <a:rPr lang="nl-NL"/>
              <a:t>Paarse zone Als er aan deze installaties gewerkt wordt en er een “open verbinding” wordt gecreëerd, zal de ruimte rondom die open verbinding lokaal en tijdelijk worden ingericht als Paarse Zone</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28</a:t>
            </a:fld>
            <a:endParaRPr lang="nl-NL"/>
          </a:p>
        </p:txBody>
      </p:sp>
    </p:spTree>
    <p:extLst>
      <p:ext uri="{BB962C8B-B14F-4D97-AF65-F5344CB8AC3E}">
        <p14:creationId xmlns:p14="http://schemas.microsoft.com/office/powerpoint/2010/main" val="17695884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95EA0-B09B-32CB-215B-9A09D3F4E62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99A7063-006C-A381-ED42-CF062C29946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44DDDC7-EA81-2848-9EBC-C8D5738C681F}"/>
              </a:ext>
            </a:extLst>
          </p:cNvPr>
          <p:cNvSpPr>
            <a:spLocks noGrp="1"/>
          </p:cNvSpPr>
          <p:nvPr>
            <p:ph type="body" idx="1"/>
          </p:nvPr>
        </p:nvSpPr>
        <p:spPr/>
        <p:txBody>
          <a:bodyPr/>
          <a:lstStyle/>
          <a:p>
            <a:r>
              <a:rPr lang="nl-NL"/>
              <a:t>Met het naleven van de regels en richtlijnen in deze cursus zorgen we er samen voor dat ons drinkwater schoon en veilig blijft. De regels zijn niet vrijblijvend en we hebben ze zorgvuldig samengesteld. </a:t>
            </a:r>
          </a:p>
          <a:p>
            <a:endParaRPr lang="nl-NL"/>
          </a:p>
        </p:txBody>
      </p:sp>
      <p:sp>
        <p:nvSpPr>
          <p:cNvPr id="4" name="Tijdelijke aanduiding voor dianummer 3">
            <a:extLst>
              <a:ext uri="{FF2B5EF4-FFF2-40B4-BE49-F238E27FC236}">
                <a16:creationId xmlns:a16="http://schemas.microsoft.com/office/drawing/2014/main" id="{6E300EAC-DDC2-15B7-E3BA-6C9DA0FFB00B}"/>
              </a:ext>
            </a:extLst>
          </p:cNvPr>
          <p:cNvSpPr>
            <a:spLocks noGrp="1"/>
          </p:cNvSpPr>
          <p:nvPr>
            <p:ph type="sldNum" sz="quarter" idx="5"/>
          </p:nvPr>
        </p:nvSpPr>
        <p:spPr/>
        <p:txBody>
          <a:bodyPr/>
          <a:lstStyle/>
          <a:p>
            <a:fld id="{2BD5F3A4-EA52-4D0B-8539-6D5F43DA58E6}" type="slidenum">
              <a:rPr lang="nl-NL" smtClean="0"/>
              <a:t>29</a:t>
            </a:fld>
            <a:endParaRPr lang="nl-NL"/>
          </a:p>
        </p:txBody>
      </p:sp>
    </p:spTree>
    <p:extLst>
      <p:ext uri="{BB962C8B-B14F-4D97-AF65-F5344CB8AC3E}">
        <p14:creationId xmlns:p14="http://schemas.microsoft.com/office/powerpoint/2010/main" val="4225308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A9723-7A96-4F07-2451-5CB8F50331B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84061D4-6DDC-30E5-5F1F-EDBEC6FC3E1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82F6876-F62A-234F-77CF-5B8B5928C1AE}"/>
              </a:ext>
            </a:extLst>
          </p:cNvPr>
          <p:cNvSpPr>
            <a:spLocks noGrp="1"/>
          </p:cNvSpPr>
          <p:nvPr>
            <p:ph type="body" idx="1"/>
          </p:nvPr>
        </p:nvSpPr>
        <p:spPr/>
        <p:txBody>
          <a:bodyPr/>
          <a:lstStyle/>
          <a:p>
            <a:r>
              <a:rPr lang="nl-NL"/>
              <a:t>Schoon en veilig drinkwater is letterlijk van levensbelang. </a:t>
            </a:r>
          </a:p>
          <a:p>
            <a:r>
              <a:rPr lang="nl-NL"/>
              <a:t>PWN is verantwoordelijk voor het veilige en schone drinkwater in de hele provincie Noord-Holland, met uitzondering van Amsterdam.</a:t>
            </a:r>
          </a:p>
          <a:p>
            <a:r>
              <a:rPr lang="nl-NL"/>
              <a:t>Dat betekent dat zo’n 825 duizend huishoudens en bedrijven dagelijks PWN-water gebruiken. Gemiddeld wel 120 liter water per persoon per dag. Van douchen en koken tot een glas water of het doorspoelen van de wc.</a:t>
            </a:r>
          </a:p>
          <a:p>
            <a:r>
              <a:rPr lang="nl-NL"/>
              <a:t>Als er in een van de 5 zuiveringslocaties of 5 distributie pompstations van PWN niet hygiënisch wordt gewerkt, kan dat </a:t>
            </a:r>
            <a:r>
              <a:rPr lang="nl-NL" strike="sngStrike"/>
              <a:t>dus</a:t>
            </a:r>
            <a:r>
              <a:rPr lang="nl-NL"/>
              <a:t> enorme gevolgen hebben voor honderdduizenden mensen.</a:t>
            </a:r>
          </a:p>
          <a:p>
            <a:r>
              <a:rPr lang="nl-NL"/>
              <a:t>Schoon water is van levensbelang, hygiënisch werken is dat dus ook.</a:t>
            </a:r>
          </a:p>
          <a:p>
            <a:endParaRPr lang="nl-NL"/>
          </a:p>
        </p:txBody>
      </p:sp>
      <p:sp>
        <p:nvSpPr>
          <p:cNvPr id="4" name="Tijdelijke aanduiding voor dianummer 3">
            <a:extLst>
              <a:ext uri="{FF2B5EF4-FFF2-40B4-BE49-F238E27FC236}">
                <a16:creationId xmlns:a16="http://schemas.microsoft.com/office/drawing/2014/main" id="{D391A3B7-B060-F38F-39B5-0C480F3B36EF}"/>
              </a:ext>
            </a:extLst>
          </p:cNvPr>
          <p:cNvSpPr>
            <a:spLocks noGrp="1"/>
          </p:cNvSpPr>
          <p:nvPr>
            <p:ph type="sldNum" sz="quarter" idx="5"/>
          </p:nvPr>
        </p:nvSpPr>
        <p:spPr/>
        <p:txBody>
          <a:bodyPr/>
          <a:lstStyle/>
          <a:p>
            <a:fld id="{2BD5F3A4-EA52-4D0B-8539-6D5F43DA58E6}" type="slidenum">
              <a:rPr lang="nl-NL" smtClean="0"/>
              <a:t>3</a:t>
            </a:fld>
            <a:endParaRPr lang="nl-NL"/>
          </a:p>
        </p:txBody>
      </p:sp>
    </p:spTree>
    <p:extLst>
      <p:ext uri="{BB962C8B-B14F-4D97-AF65-F5344CB8AC3E}">
        <p14:creationId xmlns:p14="http://schemas.microsoft.com/office/powerpoint/2010/main" val="23435578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We spreken u aan bij een overtreding van de regels. Komt dat vaker voor, dan wordt u de toegang tot het werk ontzegt.</a:t>
            </a:r>
          </a:p>
          <a:p>
            <a:pPr marL="0" marR="0" lvl="0" indent="0" algn="l" defTabSz="914400" rtl="0" eaLnBrk="1" fontAlgn="auto" latinLnBrk="0" hangingPunct="1">
              <a:lnSpc>
                <a:spcPct val="100000"/>
              </a:lnSpc>
              <a:spcBef>
                <a:spcPts val="0"/>
              </a:spcBef>
              <a:spcAft>
                <a:spcPts val="0"/>
              </a:spcAft>
              <a:buClrTx/>
              <a:buSzTx/>
              <a:buFontTx/>
              <a:buNone/>
              <a:tabLst/>
              <a:defRPr/>
            </a:pPr>
            <a:r>
              <a:rPr lang="nl-NL"/>
              <a:t>Wij staan open voor tips en verbeteringen wij gaan graag hierover met u in gesprek tot die tijd gelden de regels zoals zijn benoemd in deze cursus</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30</a:t>
            </a:fld>
            <a:endParaRPr lang="nl-NL"/>
          </a:p>
        </p:txBody>
      </p:sp>
    </p:spTree>
    <p:extLst>
      <p:ext uri="{BB962C8B-B14F-4D97-AF65-F5344CB8AC3E}">
        <p14:creationId xmlns:p14="http://schemas.microsoft.com/office/powerpoint/2010/main" val="3339867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Bedankt dat u deze cursus met aandacht bekeken heeft. We zien u graag terug op een van onze locaties.</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31</a:t>
            </a:fld>
            <a:endParaRPr lang="nl-NL"/>
          </a:p>
        </p:txBody>
      </p:sp>
    </p:spTree>
    <p:extLst>
      <p:ext uri="{BB962C8B-B14F-4D97-AF65-F5344CB8AC3E}">
        <p14:creationId xmlns:p14="http://schemas.microsoft.com/office/powerpoint/2010/main" val="1417300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32</a:t>
            </a:fld>
            <a:endParaRPr lang="nl-NL"/>
          </a:p>
        </p:txBody>
      </p:sp>
    </p:spTree>
    <p:extLst>
      <p:ext uri="{BB962C8B-B14F-4D97-AF65-F5344CB8AC3E}">
        <p14:creationId xmlns:p14="http://schemas.microsoft.com/office/powerpoint/2010/main" val="37237280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57096-51A1-A52B-37C0-FACB71D2DA7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6D90ACB-5E6E-6747-E218-F3ECF1CA2DB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2F7780A-8DDB-3B15-31BE-EA5257DAAA83}"/>
              </a:ext>
            </a:extLst>
          </p:cNvPr>
          <p:cNvSpPr>
            <a:spLocks noGrp="1"/>
          </p:cNvSpPr>
          <p:nvPr>
            <p:ph type="body" idx="1"/>
          </p:nvPr>
        </p:nvSpPr>
        <p:spPr/>
        <p:txBody>
          <a:bodyPr/>
          <a:lstStyle/>
          <a:p>
            <a:r>
              <a:rPr lang="nl-NL"/>
              <a:t>Hoe kan drinkwater besmet raken?</a:t>
            </a:r>
          </a:p>
          <a:p>
            <a:r>
              <a:rPr lang="nl-NL"/>
              <a:t>Om besmettingen te voorkomen is het goed om te weten hoe drinkwater eigenlijk besmet kan raken. Er zijn drie soorten besmettingen met verschillende risico’s. </a:t>
            </a:r>
          </a:p>
          <a:p>
            <a:r>
              <a:rPr lang="nl-NL"/>
              <a:t>Op de eerste plaats is er de chemische vervuiling. Deze ontstaat bijvoorbeeld door lozingen in het IJsselmeer, de belangrijkste waterbron voor PWN. Ook chemicaliën die worden gebruikt tijdens de waterzuivering of olie die uit een pomp lekt in een installatie kunnen water besmetten. En ontsmetten we de materialen die we geleverd krijgen niet goed, dan vormen ze een </a:t>
            </a:r>
            <a:r>
              <a:rPr lang="nl-NL" err="1"/>
              <a:t>potentiele</a:t>
            </a:r>
            <a:r>
              <a:rPr lang="nl-NL"/>
              <a:t> besmettingshaard.</a:t>
            </a:r>
          </a:p>
          <a:p>
            <a:r>
              <a:rPr lang="nl-NL"/>
              <a:t>Het tweede type is de biologische vervuiling. Denk hierbij aan ongedierte dat een installatie kan binnendringen. Van insecten, muizen, ratten en vogels tot vleermuizen. Ook een lekkage in een installatie kan het water vervuilen.</a:t>
            </a:r>
          </a:p>
          <a:p>
            <a:r>
              <a:rPr lang="nl-NL"/>
              <a:t>Op het voorkomen van het derde en laatste type ligt de focus van deze training: de microbiologische vervuiling. Deze ontstaat door het binnendringen van verontreinigd water, dat kan op het oog schoon en helder uitzien, en door onhygiënisch werken.</a:t>
            </a:r>
          </a:p>
          <a:p>
            <a:endParaRPr lang="nl-NL"/>
          </a:p>
        </p:txBody>
      </p:sp>
      <p:sp>
        <p:nvSpPr>
          <p:cNvPr id="4" name="Tijdelijke aanduiding voor dianummer 3">
            <a:extLst>
              <a:ext uri="{FF2B5EF4-FFF2-40B4-BE49-F238E27FC236}">
                <a16:creationId xmlns:a16="http://schemas.microsoft.com/office/drawing/2014/main" id="{EDEF649E-20DD-0C89-0827-183D38570D58}"/>
              </a:ext>
            </a:extLst>
          </p:cNvPr>
          <p:cNvSpPr>
            <a:spLocks noGrp="1"/>
          </p:cNvSpPr>
          <p:nvPr>
            <p:ph type="sldNum" sz="quarter" idx="5"/>
          </p:nvPr>
        </p:nvSpPr>
        <p:spPr/>
        <p:txBody>
          <a:bodyPr/>
          <a:lstStyle/>
          <a:p>
            <a:fld id="{2BD5F3A4-EA52-4D0B-8539-6D5F43DA58E6}" type="slidenum">
              <a:rPr lang="nl-NL" smtClean="0"/>
              <a:t>4</a:t>
            </a:fld>
            <a:endParaRPr lang="nl-NL"/>
          </a:p>
        </p:txBody>
      </p:sp>
    </p:spTree>
    <p:extLst>
      <p:ext uri="{BB962C8B-B14F-4D97-AF65-F5344CB8AC3E}">
        <p14:creationId xmlns:p14="http://schemas.microsoft.com/office/powerpoint/2010/main" val="3752900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We vatten het nog even kort samen:</a:t>
            </a:r>
          </a:p>
          <a:p>
            <a:r>
              <a:rPr lang="nl-NL"/>
              <a:t>Water kan vervuild raken door chemische, biologische of microbiologische besmetting. In deze cursus focussen we op het voorkomen van microbiologische besmettingen </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5</a:t>
            </a:fld>
            <a:endParaRPr lang="nl-NL"/>
          </a:p>
        </p:txBody>
      </p:sp>
    </p:spTree>
    <p:extLst>
      <p:ext uri="{BB962C8B-B14F-4D97-AF65-F5344CB8AC3E}">
        <p14:creationId xmlns:p14="http://schemas.microsoft.com/office/powerpoint/2010/main" val="25596410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BF0DB-7AEE-BACA-8522-966CDC09799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9DD6F7C-D13A-52DB-AD81-2CFE283F6C4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1958587-B66B-5132-EA42-BB7EA28F6410}"/>
              </a:ext>
            </a:extLst>
          </p:cNvPr>
          <p:cNvSpPr>
            <a:spLocks noGrp="1"/>
          </p:cNvSpPr>
          <p:nvPr>
            <p:ph type="body" idx="1"/>
          </p:nvPr>
        </p:nvSpPr>
        <p:spPr/>
        <p:txBody>
          <a:bodyPr/>
          <a:lstStyle/>
          <a:p>
            <a:r>
              <a:rPr lang="nl-NL"/>
              <a:t>Huisregels op onze locaties</a:t>
            </a:r>
          </a:p>
          <a:p>
            <a:r>
              <a:rPr lang="nl-NL"/>
              <a:t>Om besmettingen te voorkomen gelden er op onze PWN-locaties en infiltratiegebieden belangrijke huisregels. Deze gelden altijd en overal. </a:t>
            </a:r>
          </a:p>
          <a:p>
            <a:endParaRPr lang="nl-NL"/>
          </a:p>
          <a:p>
            <a:r>
              <a:rPr lang="nl-NL"/>
              <a:t>1 Op al onze locaties geldt een strikt toegangsbeleid. U heeft een toegangspas nodig om toegang te krijgen tot een locatie. Heeft u die niet, dan meldt u zich bij de ingang en geeft u de naam van uw contactpersoon door. Hij of zij ontvangt u en begeleidt u verder.</a:t>
            </a:r>
          </a:p>
          <a:p>
            <a:r>
              <a:rPr lang="nl-NL"/>
              <a:t>2 We ontvangen geen mensen die ziek zijn. Bent u ziek, meldt u zichzelf dan af bij uw werkgever of uw PWN-contactpersoon.</a:t>
            </a:r>
          </a:p>
          <a:p>
            <a:r>
              <a:rPr lang="nl-NL"/>
              <a:t>3Persoonlijke hygiëne vormt de basis van hygiënisch werken. Was uw handen veel en vaak. Was ze altijd voor u aan het werk gaat, na een bezoek aan het toilet en voor en na het eten.</a:t>
            </a:r>
          </a:p>
          <a:p>
            <a:r>
              <a:rPr lang="nl-NL"/>
              <a:t>4Let erop dat u niet drinkt, eet of rookt op uw werkplek. Eten en drinken doet u in de kantine of de schaftkeet. Roken doet u buiten.</a:t>
            </a:r>
          </a:p>
          <a:p>
            <a:r>
              <a:rPr lang="nl-NL"/>
              <a:t>5Let goed op of er hygiënische zones worden aangegeven op de locatie waar u aan de slag gaat. Dit zijn zones bij open water waar speciale eisen voor worden gesteld. Ze zijn duidelijk gemarkeerd. Volg altijd de regels die binnen de hygiënische zone gelden.</a:t>
            </a:r>
          </a:p>
          <a:p>
            <a:r>
              <a:rPr lang="nl-NL"/>
              <a:t>6Maak altijd gebruik van desinfectiemiddel</a:t>
            </a:r>
          </a:p>
          <a:p>
            <a:r>
              <a:rPr lang="nl-NL"/>
              <a:t>7Draag altijd schone kleding en schone laarzen.</a:t>
            </a:r>
          </a:p>
          <a:p>
            <a:r>
              <a:rPr lang="nl-NL"/>
              <a:t>8Gebruik schoon gereedschap en schone materialen. Desinfecteer ze voor gebruik met desinfectiemiddel</a:t>
            </a:r>
          </a:p>
          <a:p>
            <a:r>
              <a:rPr lang="nl-NL"/>
              <a:t>9Gebruik alleen hulpmiddelen die door PWN zijn goedgekeurd. </a:t>
            </a:r>
          </a:p>
          <a:p>
            <a:r>
              <a:rPr lang="nl-NL"/>
              <a:t>10Maak gebruik van een draaiboek en vul een werkvergunning in voordat u aan de slag gaat.</a:t>
            </a:r>
          </a:p>
          <a:p>
            <a:r>
              <a:rPr lang="nl-NL"/>
              <a:t>11Desinfecteer waar het nodig of voorgeschreven is.</a:t>
            </a:r>
          </a:p>
          <a:p>
            <a:endParaRPr lang="nl-NL">
              <a:ea typeface="Calibri" panose="020F0502020204030204"/>
              <a:cs typeface="Calibri" panose="020F0502020204030204"/>
            </a:endParaRPr>
          </a:p>
          <a:p>
            <a:endParaRPr lang="nl-NL">
              <a:ea typeface="Calibri" panose="020F0502020204030204"/>
              <a:cs typeface="Calibri" panose="020F0502020204030204"/>
            </a:endParaRPr>
          </a:p>
        </p:txBody>
      </p:sp>
      <p:sp>
        <p:nvSpPr>
          <p:cNvPr id="4" name="Tijdelijke aanduiding voor dianummer 3">
            <a:extLst>
              <a:ext uri="{FF2B5EF4-FFF2-40B4-BE49-F238E27FC236}">
                <a16:creationId xmlns:a16="http://schemas.microsoft.com/office/drawing/2014/main" id="{B3F43D16-5F38-2ECF-82F9-62317D6D5CDA}"/>
              </a:ext>
            </a:extLst>
          </p:cNvPr>
          <p:cNvSpPr>
            <a:spLocks noGrp="1"/>
          </p:cNvSpPr>
          <p:nvPr>
            <p:ph type="sldNum" sz="quarter" idx="5"/>
          </p:nvPr>
        </p:nvSpPr>
        <p:spPr/>
        <p:txBody>
          <a:bodyPr/>
          <a:lstStyle/>
          <a:p>
            <a:fld id="{2BD5F3A4-EA52-4D0B-8539-6D5F43DA58E6}" type="slidenum">
              <a:rPr lang="nl-NL" smtClean="0"/>
              <a:t>6</a:t>
            </a:fld>
            <a:endParaRPr lang="nl-NL"/>
          </a:p>
        </p:txBody>
      </p:sp>
    </p:spTree>
    <p:extLst>
      <p:ext uri="{BB962C8B-B14F-4D97-AF65-F5344CB8AC3E}">
        <p14:creationId xmlns:p14="http://schemas.microsoft.com/office/powerpoint/2010/main" val="3889268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BC641-ADB2-00FF-6B68-D5B4BE0C091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A30FB89-BA64-172A-BFC0-DE23F4802F8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0316A41-AE89-8F6F-215F-DF1A5AA3194B}"/>
              </a:ext>
            </a:extLst>
          </p:cNvPr>
          <p:cNvSpPr>
            <a:spLocks noGrp="1"/>
          </p:cNvSpPr>
          <p:nvPr>
            <p:ph type="body" idx="1"/>
          </p:nvPr>
        </p:nvSpPr>
        <p:spPr/>
        <p:txBody>
          <a:bodyPr/>
          <a:lstStyle/>
          <a:p>
            <a:r>
              <a:rPr lang="nl-NL"/>
              <a:t>Huisregels in onze infiltratiegebieden</a:t>
            </a:r>
          </a:p>
          <a:p>
            <a:r>
              <a:rPr lang="nl-NL"/>
              <a:t>Onze infiltratiegebieden in de duinen zijn Natura2000gebieden. Ze zijn beschermd en we moeten er extra voorzichtig mee omgaan. De duinen zijn een natuurlijk waterfilter en een belangrijke </a:t>
            </a:r>
            <a:r>
              <a:rPr lang="nl-NL" err="1"/>
              <a:t>bzuiveringsstap</a:t>
            </a:r>
            <a:r>
              <a:rPr lang="nl-NL"/>
              <a:t> voor PWN. Zorg er dus voor dat u zorgvuldig werkt en alle regels naleeft.</a:t>
            </a:r>
            <a:br>
              <a:rPr lang="nl-NL"/>
            </a:br>
            <a:endParaRPr lang="nl-NL"/>
          </a:p>
          <a:p>
            <a:r>
              <a:rPr lang="nl-NL"/>
              <a:t>Let er goed op dat de voertuigen of hulpmiddelen die u gebruikt geen motor- of hydraulische olie lekken. Zo voorkomt u dat de bodem verontreinigt raakt.</a:t>
            </a:r>
          </a:p>
          <a:p>
            <a:r>
              <a:rPr lang="nl-NL"/>
              <a:t>Plaats uw gereedschap of materiaal niet direct op de grond. De duinen zitten vol met leven en we willen voorkomen dat dieren in aanraking komen met materialen.</a:t>
            </a:r>
          </a:p>
          <a:p>
            <a:r>
              <a:rPr lang="nl-NL"/>
              <a:t>Zorg ervoor dat er geen grond en/of zand in de winputten terechtkomt.</a:t>
            </a:r>
          </a:p>
          <a:p>
            <a:r>
              <a:rPr lang="nl-NL"/>
              <a:t>Kortom: neem geen enkel risico als het om drinkwater gaat. Een besmetting voorkomen is beter dan achteraf de oorzaak achterhalen en bestrijden. </a:t>
            </a:r>
          </a:p>
          <a:p>
            <a:endParaRPr lang="nl-NL"/>
          </a:p>
        </p:txBody>
      </p:sp>
      <p:sp>
        <p:nvSpPr>
          <p:cNvPr id="4" name="Tijdelijke aanduiding voor dianummer 3">
            <a:extLst>
              <a:ext uri="{FF2B5EF4-FFF2-40B4-BE49-F238E27FC236}">
                <a16:creationId xmlns:a16="http://schemas.microsoft.com/office/drawing/2014/main" id="{DC6066D3-1B5B-0178-618D-60F9615D48D6}"/>
              </a:ext>
            </a:extLst>
          </p:cNvPr>
          <p:cNvSpPr>
            <a:spLocks noGrp="1"/>
          </p:cNvSpPr>
          <p:nvPr>
            <p:ph type="sldNum" sz="quarter" idx="5"/>
          </p:nvPr>
        </p:nvSpPr>
        <p:spPr/>
        <p:txBody>
          <a:bodyPr/>
          <a:lstStyle/>
          <a:p>
            <a:fld id="{2BD5F3A4-EA52-4D0B-8539-6D5F43DA58E6}" type="slidenum">
              <a:rPr lang="nl-NL" smtClean="0"/>
              <a:t>7</a:t>
            </a:fld>
            <a:endParaRPr lang="nl-NL"/>
          </a:p>
        </p:txBody>
      </p:sp>
    </p:spTree>
    <p:extLst>
      <p:ext uri="{BB962C8B-B14F-4D97-AF65-F5344CB8AC3E}">
        <p14:creationId xmlns:p14="http://schemas.microsoft.com/office/powerpoint/2010/main" val="3930041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Draaiboek en werkvergunning</a:t>
            </a:r>
          </a:p>
          <a:p>
            <a:r>
              <a:rPr lang="nl-NL"/>
              <a:t>Een werkvergunning heeft u altijd nodig. Welke klus u ook doet. De vergunning moet ingevuld en ondertekend zijn. Zo weten wij wie, waar en met hoeveel mensen aan het werk is.</a:t>
            </a:r>
          </a:p>
          <a:p>
            <a:r>
              <a:rPr lang="nl-NL"/>
              <a:t>Of er ook een draaiboek nodig is, wordt per klus bekeken. In het draaiboek staat o.a. beschreven:</a:t>
            </a:r>
          </a:p>
          <a:p>
            <a:r>
              <a:rPr lang="nl-NL"/>
              <a:t>Een algemene omschrijving van de werkzaamheden.</a:t>
            </a:r>
          </a:p>
          <a:p>
            <a:r>
              <a:rPr lang="nl-NL"/>
              <a:t>De relatie met andere werkzaamheden.</a:t>
            </a:r>
          </a:p>
          <a:p>
            <a:r>
              <a:rPr lang="nl-NL"/>
              <a:t>Een inventarisatie van de risico’s met aandachtspunten en gevolgen.</a:t>
            </a:r>
          </a:p>
          <a:p>
            <a:r>
              <a:rPr lang="nl-NL"/>
              <a:t>Een stappenplan waarin de klus van begin tot eind beschreven staat, inclusief een eventueel desinfectieplan.</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8</a:t>
            </a:fld>
            <a:endParaRPr lang="nl-NL"/>
          </a:p>
        </p:txBody>
      </p:sp>
    </p:spTree>
    <p:extLst>
      <p:ext uri="{BB962C8B-B14F-4D97-AF65-F5344CB8AC3E}">
        <p14:creationId xmlns:p14="http://schemas.microsoft.com/office/powerpoint/2010/main" val="24998268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Indeling zuiveringsfases – blauw, oranje en rood</a:t>
            </a:r>
          </a:p>
          <a:p>
            <a:r>
              <a:rPr lang="nl-NL"/>
              <a:t>PWN zuivert het IJsselmeerwater stap voor stap. Van grof tot heel fijn. Van het tegenhouden van takken en vissen tot het afbreken van medicijnresten op molecuulniveau. </a:t>
            </a:r>
          </a:p>
          <a:p>
            <a:r>
              <a:rPr lang="nl-NL"/>
              <a:t>Hoe verder in het zuiveringsproces er gewerkt wordt, hoe erger de gevolgen zijn als er een besmetting plaatsvindt.</a:t>
            </a:r>
          </a:p>
          <a:p>
            <a:r>
              <a:rPr lang="nl-NL"/>
              <a:t>We hebben onze zuiveringsfases onderverdeeld in drie categorieën. Iedere categorie heeft een herkenbare, eigen kleur:</a:t>
            </a:r>
          </a:p>
          <a:p>
            <a:r>
              <a:rPr lang="nl-NL"/>
              <a:t>BLAUW – dit is ruw water, hier heeft nog geen enkele desinfectie plaatsgevonden.</a:t>
            </a:r>
          </a:p>
          <a:p>
            <a:r>
              <a:rPr lang="nl-NL"/>
              <a:t>ORANJE – hier heeft enige desinfectie plaatsgevonden. Een deel van de bacteriën en virussen is verwijderd.</a:t>
            </a:r>
          </a:p>
          <a:p>
            <a:r>
              <a:rPr lang="nl-NL"/>
              <a:t>ROOD – het water is in de hoofddesinfectie stap of is al drinkwaterkwaliteit. Hier worden of zijn alle schadelijke bacteriën en virussen uit het water verwijderd.</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9</a:t>
            </a:fld>
            <a:endParaRPr lang="nl-NL"/>
          </a:p>
        </p:txBody>
      </p:sp>
    </p:spTree>
    <p:extLst>
      <p:ext uri="{BB962C8B-B14F-4D97-AF65-F5344CB8AC3E}">
        <p14:creationId xmlns:p14="http://schemas.microsoft.com/office/powerpoint/2010/main" val="16803150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optie 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3" name="Tijdelijke aanduiding voor tekst 22">
            <a:extLst>
              <a:ext uri="{FF2B5EF4-FFF2-40B4-BE49-F238E27FC236}">
                <a16:creationId xmlns:a16="http://schemas.microsoft.com/office/drawing/2014/main" id="{1BD012D8-B0D1-0927-86E2-714DD63F6B1F}"/>
              </a:ext>
            </a:extLst>
          </p:cNvPr>
          <p:cNvSpPr>
            <a:spLocks noGrp="1" noRot="1" noMove="1" noResize="1" noEditPoints="1" noAdjustHandles="1" noChangeArrowheads="1" noChangeShapeType="1"/>
          </p:cNvSpPr>
          <p:nvPr>
            <p:ph type="body" sz="quarter" idx="11" hasCustomPrompt="1"/>
          </p:nvPr>
        </p:nvSpPr>
        <p:spPr>
          <a:xfrm>
            <a:off x="727939" y="747054"/>
            <a:ext cx="2181000" cy="567811"/>
          </a:xfrm>
          <a:prstGeom prst="rect">
            <a:avLst/>
          </a:prstGeom>
          <a:solidFill>
            <a:schemeClr val="tx2"/>
          </a:solidFill>
          <a:ln>
            <a:noFill/>
          </a:ln>
        </p:spPr>
        <p:txBody>
          <a:bodyPr wrap="none" lIns="180000" tIns="144000" rIns="180000" bIns="144000" anchor="ctr">
            <a:spAutoFit/>
          </a:bodyPr>
          <a:lstStyle>
            <a:lvl1pPr marL="0" indent="0" algn="l">
              <a:buNone/>
              <a:defRPr sz="20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Een korte regel</a:t>
            </a:r>
          </a:p>
        </p:txBody>
      </p:sp>
      <p:sp>
        <p:nvSpPr>
          <p:cNvPr id="24" name="Tijdelijke aanduiding voor tekst 22">
            <a:extLst>
              <a:ext uri="{FF2B5EF4-FFF2-40B4-BE49-F238E27FC236}">
                <a16:creationId xmlns:a16="http://schemas.microsoft.com/office/drawing/2014/main" id="{6368230E-29B5-71C0-69E2-FF7533C47C66}"/>
              </a:ext>
            </a:extLst>
          </p:cNvPr>
          <p:cNvSpPr>
            <a:spLocks noGrp="1" noRot="1" noMove="1" noResize="1" noEditPoints="1" noAdjustHandles="1" noChangeArrowheads="1" noChangeShapeType="1"/>
          </p:cNvSpPr>
          <p:nvPr>
            <p:ph type="body" sz="quarter" idx="12" hasCustomPrompt="1"/>
          </p:nvPr>
        </p:nvSpPr>
        <p:spPr>
          <a:xfrm>
            <a:off x="727939" y="1438070"/>
            <a:ext cx="3969567" cy="789411"/>
          </a:xfrm>
          <a:prstGeom prst="rect">
            <a:avLst/>
          </a:prstGeom>
          <a:solidFill>
            <a:schemeClr val="tx1"/>
          </a:solidFill>
          <a:ln>
            <a:noFill/>
          </a:ln>
        </p:spPr>
        <p:txBody>
          <a:bodyPr wrap="none" lIns="180000" tIns="144000" rIns="180000" bIns="144000" anchor="ctr">
            <a:spAutoFit/>
          </a:bodyP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Document naam</a:t>
            </a:r>
          </a:p>
        </p:txBody>
      </p:sp>
      <p:sp>
        <p:nvSpPr>
          <p:cNvPr id="25" name="Tijdelijke aanduiding voor tekst 22">
            <a:extLst>
              <a:ext uri="{FF2B5EF4-FFF2-40B4-BE49-F238E27FC236}">
                <a16:creationId xmlns:a16="http://schemas.microsoft.com/office/drawing/2014/main" id="{AAD3D00D-7D6E-3E6C-CA2B-C46F419717C1}"/>
              </a:ext>
            </a:extLst>
          </p:cNvPr>
          <p:cNvSpPr>
            <a:spLocks noGrp="1" noRot="1" noMove="1" noResize="1" noEditPoints="1" noAdjustHandles="1" noChangeArrowheads="1" noChangeShapeType="1"/>
          </p:cNvSpPr>
          <p:nvPr>
            <p:ph type="body" sz="quarter" idx="13" hasCustomPrompt="1"/>
          </p:nvPr>
        </p:nvSpPr>
        <p:spPr>
          <a:xfrm>
            <a:off x="727939" y="2361858"/>
            <a:ext cx="2755004" cy="789411"/>
          </a:xfrm>
          <a:prstGeom prst="rect">
            <a:avLst/>
          </a:prstGeom>
          <a:solidFill>
            <a:schemeClr val="tx1"/>
          </a:solidFill>
          <a:ln>
            <a:noFill/>
          </a:ln>
        </p:spPr>
        <p:txBody>
          <a:bodyPr wrap="none" lIns="180000" tIns="144000" rIns="180000" bIns="144000" anchor="ctr">
            <a:spAutoFit/>
          </a:bodyP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op 2 regels</a:t>
            </a:r>
          </a:p>
        </p:txBody>
      </p:sp>
      <p:pic>
        <p:nvPicPr>
          <p:cNvPr id="17" name="Graphic 16">
            <a:extLst>
              <a:ext uri="{FF2B5EF4-FFF2-40B4-BE49-F238E27FC236}">
                <a16:creationId xmlns:a16="http://schemas.microsoft.com/office/drawing/2014/main" id="{CF49A8D0-C0E2-389F-190A-8F2F16BC88B6}"/>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a:xfrm>
            <a:off x="6843551" y="4578832"/>
            <a:ext cx="5348449" cy="2279168"/>
          </a:xfrm>
          <a:prstGeom prst="rect">
            <a:avLst/>
          </a:prstGeom>
        </p:spPr>
      </p:pic>
      <p:pic>
        <p:nvPicPr>
          <p:cNvPr id="14" name="Graphic 13">
            <a:extLst>
              <a:ext uri="{FF2B5EF4-FFF2-40B4-BE49-F238E27FC236}">
                <a16:creationId xmlns:a16="http://schemas.microsoft.com/office/drawing/2014/main" id="{14C436F1-43DC-AA51-55E5-72E4EAD2F8A7}"/>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4"/>
              </a:ext>
            </a:extLst>
          </a:blip>
          <a:stretch>
            <a:fillRect/>
          </a:stretch>
        </p:blipFill>
        <p:spPr>
          <a:xfrm>
            <a:off x="9830378" y="5460001"/>
            <a:ext cx="1638332" cy="671001"/>
          </a:xfrm>
          <a:prstGeom prst="rect">
            <a:avLst/>
          </a:prstGeom>
        </p:spPr>
      </p:pic>
    </p:spTree>
    <p:extLst>
      <p:ext uri="{BB962C8B-B14F-4D97-AF65-F5344CB8AC3E}">
        <p14:creationId xmlns:p14="http://schemas.microsoft.com/office/powerpoint/2010/main" val="21014163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el en tekst">
    <p:spTree>
      <p:nvGrpSpPr>
        <p:cNvPr id="1" name=""/>
        <p:cNvGrpSpPr/>
        <p:nvPr/>
      </p:nvGrpSpPr>
      <p:grpSpPr>
        <a:xfrm>
          <a:off x="0" y="0"/>
          <a:ext cx="0" cy="0"/>
          <a:chOff x="0" y="0"/>
          <a:chExt cx="0" cy="0"/>
        </a:xfrm>
      </p:grpSpPr>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628663" y="673696"/>
            <a:ext cx="10327953"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noRot="1" noMove="1" noResize="1" noEditPoints="1" noAdjustHandles="1" noChangeArrowheads="1" noChangeShapeType="1"/>
          </p:cNvSpPr>
          <p:nvPr>
            <p:ph type="body" sz="quarter" idx="17"/>
          </p:nvPr>
        </p:nvSpPr>
        <p:spPr>
          <a:xfrm>
            <a:off x="628663" y="1689557"/>
            <a:ext cx="5467338"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pic>
        <p:nvPicPr>
          <p:cNvPr id="3" name="Afbeelding 2">
            <a:extLst>
              <a:ext uri="{FF2B5EF4-FFF2-40B4-BE49-F238E27FC236}">
                <a16:creationId xmlns:a16="http://schemas.microsoft.com/office/drawing/2014/main" id="{F9F5CEA0-5B27-30BA-BDF2-602A4E7103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5036105" y="1689556"/>
            <a:ext cx="7772400" cy="5498903"/>
          </a:xfrm>
          <a:prstGeom prst="rect">
            <a:avLst/>
          </a:prstGeom>
        </p:spPr>
      </p:pic>
      <p:sp>
        <p:nvSpPr>
          <p:cNvPr id="6" name="Tijdelijke aanduiding voor tekst 5">
            <a:extLst>
              <a:ext uri="{FF2B5EF4-FFF2-40B4-BE49-F238E27FC236}">
                <a16:creationId xmlns:a16="http://schemas.microsoft.com/office/drawing/2014/main" id="{9C764611-BE25-DE06-48F0-CCFD133A0DD3}"/>
              </a:ext>
            </a:extLst>
          </p:cNvPr>
          <p:cNvSpPr>
            <a:spLocks noGrp="1"/>
          </p:cNvSpPr>
          <p:nvPr>
            <p:ph type="body" sz="quarter" idx="18"/>
          </p:nvPr>
        </p:nvSpPr>
        <p:spPr>
          <a:xfrm rot="21070142">
            <a:off x="7576232" y="3557841"/>
            <a:ext cx="3452734" cy="1842683"/>
          </a:xfrm>
          <a:prstGeom prst="rect">
            <a:avLst/>
          </a:prstGeom>
        </p:spPr>
        <p:txBody>
          <a:bodyPr anchor="ctr" anchorCtr="0">
            <a:normAutofit/>
          </a:bodyPr>
          <a:lstStyle>
            <a:lvl1pPr algn="ctr">
              <a:buFontTx/>
              <a:buNone/>
              <a:defRPr b="0" i="0">
                <a:solidFill>
                  <a:schemeClr val="bg1"/>
                </a:solidFill>
                <a:latin typeface="Segoe UI" panose="020B0502040204020203" pitchFamily="34" charset="0"/>
                <a:cs typeface="Segoe UI" panose="020B0502040204020203" pitchFamily="34" charset="0"/>
              </a:defRPr>
            </a:lvl1pPr>
          </a:lstStyle>
          <a:p>
            <a:pPr lvl="0"/>
            <a:r>
              <a:rPr lang="nl-NL"/>
              <a:t>Klikken om de tekststijl van het model te bewerken</a:t>
            </a:r>
          </a:p>
        </p:txBody>
      </p:sp>
    </p:spTree>
    <p:extLst>
      <p:ext uri="{BB962C8B-B14F-4D97-AF65-F5344CB8AC3E}">
        <p14:creationId xmlns:p14="http://schemas.microsoft.com/office/powerpoint/2010/main" val="1158921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met titel in blauw vlak">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559B44BD-675C-55DE-C19E-410D148665D7}"/>
              </a:ext>
            </a:extLst>
          </p:cNvPr>
          <p:cNvSpPr>
            <a:spLocks noGrp="1" noRot="1" noMove="1" noResize="1" noEditPoints="1" noAdjustHandles="1" noChangeArrowheads="1" noChangeShapeType="1"/>
          </p:cNvSpPr>
          <p:nvPr>
            <p:ph type="pic" sz="quarter" idx="18"/>
          </p:nvPr>
        </p:nvSpPr>
        <p:spPr>
          <a:xfrm>
            <a:off x="0" y="0"/>
            <a:ext cx="12192000" cy="6858000"/>
          </a:xfrm>
          <a:prstGeom prst="rect">
            <a:avLst/>
          </a:prstGeom>
        </p:spPr>
        <p:txBody>
          <a:bodyPr/>
          <a:lstStyle/>
          <a:p>
            <a:r>
              <a:rPr lang="nl-NL"/>
              <a:t>Klik op het pictogram als u een afbeelding wilt toevoegen</a:t>
            </a:r>
          </a:p>
        </p:txBody>
      </p:sp>
      <p:sp>
        <p:nvSpPr>
          <p:cNvPr id="18" name="Tijdelijke aanduiding voor tekst 17">
            <a:extLst>
              <a:ext uri="{FF2B5EF4-FFF2-40B4-BE49-F238E27FC236}">
                <a16:creationId xmlns:a16="http://schemas.microsoft.com/office/drawing/2014/main" id="{CFFD7D18-A056-0833-66EA-3C6C6BA3CD54}"/>
              </a:ext>
            </a:extLst>
          </p:cNvPr>
          <p:cNvSpPr>
            <a:spLocks noGrp="1" noRot="1" noMove="1" noResize="1" noEditPoints="1" noAdjustHandles="1" noChangeArrowheads="1" noChangeShapeType="1"/>
          </p:cNvSpPr>
          <p:nvPr>
            <p:ph type="body" sz="quarter" idx="19"/>
          </p:nvPr>
        </p:nvSpPr>
        <p:spPr>
          <a:xfrm>
            <a:off x="539695" y="548086"/>
            <a:ext cx="11112610" cy="1768548"/>
          </a:xfrm>
          <a:custGeom>
            <a:avLst/>
            <a:gdLst>
              <a:gd name="csX0" fmla="*/ 367413 w 11112610"/>
              <a:gd name="csY0" fmla="*/ 0 h 1768548"/>
              <a:gd name="csX1" fmla="*/ 11009691 w 11112610"/>
              <a:gd name="csY1" fmla="*/ 0 h 1768548"/>
              <a:gd name="csX2" fmla="*/ 11112610 w 11112610"/>
              <a:gd name="csY2" fmla="*/ 95370 h 1768548"/>
              <a:gd name="csX3" fmla="*/ 11112610 w 11112610"/>
              <a:gd name="csY3" fmla="*/ 1428793 h 1768548"/>
              <a:gd name="csX4" fmla="*/ 10819155 w 11112610"/>
              <a:gd name="csY4" fmla="*/ 1762441 h 1768548"/>
              <a:gd name="csX5" fmla="*/ 10753773 w 11112610"/>
              <a:gd name="csY5" fmla="*/ 1768548 h 1768548"/>
              <a:gd name="csX6" fmla="*/ 98472 w 11112610"/>
              <a:gd name="csY6" fmla="*/ 1768548 h 1768548"/>
              <a:gd name="csX7" fmla="*/ 62749 w 11112610"/>
              <a:gd name="csY7" fmla="*/ 1761865 h 1768548"/>
              <a:gd name="csX8" fmla="*/ 17467 w 11112610"/>
              <a:gd name="csY8" fmla="*/ 1727312 h 1768548"/>
              <a:gd name="csX9" fmla="*/ 0 w 11112610"/>
              <a:gd name="csY9" fmla="*/ 1674323 h 1768548"/>
              <a:gd name="csX10" fmla="*/ 0 w 11112610"/>
              <a:gd name="csY10" fmla="*/ 340062 h 1768548"/>
              <a:gd name="csX11" fmla="*/ 28772 w 11112610"/>
              <a:gd name="csY11" fmla="*/ 208003 h 1768548"/>
              <a:gd name="csX12" fmla="*/ 367413 w 11112610"/>
              <a:gd name="csY12" fmla="*/ 0 h 17685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112610" h="1768548">
                <a:moveTo>
                  <a:pt x="367413" y="0"/>
                </a:moveTo>
                <a:lnTo>
                  <a:pt x="11009691" y="0"/>
                </a:lnTo>
                <a:cubicBezTo>
                  <a:pt x="11066532" y="0"/>
                  <a:pt x="11112610" y="42698"/>
                  <a:pt x="11112610" y="95370"/>
                </a:cubicBezTo>
                <a:lnTo>
                  <a:pt x="11112610" y="1428793"/>
                </a:lnTo>
                <a:cubicBezTo>
                  <a:pt x="11112610" y="1593372"/>
                  <a:pt x="10986630" y="1730684"/>
                  <a:pt x="10819155" y="1762441"/>
                </a:cubicBezTo>
                <a:lnTo>
                  <a:pt x="10753773" y="1768548"/>
                </a:lnTo>
                <a:lnTo>
                  <a:pt x="98472" y="1768548"/>
                </a:lnTo>
                <a:lnTo>
                  <a:pt x="62749" y="1761865"/>
                </a:lnTo>
                <a:cubicBezTo>
                  <a:pt x="44279" y="1754626"/>
                  <a:pt x="28564" y="1742533"/>
                  <a:pt x="17467" y="1727312"/>
                </a:cubicBezTo>
                <a:lnTo>
                  <a:pt x="0" y="1674323"/>
                </a:lnTo>
                <a:lnTo>
                  <a:pt x="0" y="340062"/>
                </a:lnTo>
                <a:lnTo>
                  <a:pt x="28772" y="208003"/>
                </a:lnTo>
                <a:cubicBezTo>
                  <a:pt x="84565" y="85768"/>
                  <a:pt x="215180" y="0"/>
                  <a:pt x="367413" y="0"/>
                </a:cubicBezTo>
                <a:close/>
              </a:path>
            </a:pathLst>
          </a:custGeom>
          <a:solidFill>
            <a:srgbClr val="005EAA">
              <a:alpha val="74902"/>
            </a:srgbClr>
          </a:solidFill>
        </p:spPr>
        <p:txBody>
          <a:bodyPr wrap="square" lIns="360000" tIns="360000" rIns="360000" bIns="360000">
            <a:normAutofit/>
          </a:bodyPr>
          <a:lstStyle>
            <a:lvl1pPr>
              <a:buFontTx/>
              <a:buNone/>
              <a:defRPr b="1"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Tree>
    <p:extLst>
      <p:ext uri="{BB962C8B-B14F-4D97-AF65-F5344CB8AC3E}">
        <p14:creationId xmlns:p14="http://schemas.microsoft.com/office/powerpoint/2010/main" val="1710440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uw, oranje en rood kader">
    <p:spTree>
      <p:nvGrpSpPr>
        <p:cNvPr id="1" name=""/>
        <p:cNvGrpSpPr/>
        <p:nvPr/>
      </p:nvGrpSpPr>
      <p:grpSpPr>
        <a:xfrm>
          <a:off x="0" y="0"/>
          <a:ext cx="0" cy="0"/>
          <a:chOff x="0" y="0"/>
          <a:chExt cx="0" cy="0"/>
        </a:xfrm>
      </p:grpSpPr>
      <p:sp>
        <p:nvSpPr>
          <p:cNvPr id="4" name="Vrije vorm 3">
            <a:extLst>
              <a:ext uri="{FF2B5EF4-FFF2-40B4-BE49-F238E27FC236}">
                <a16:creationId xmlns:a16="http://schemas.microsoft.com/office/drawing/2014/main" id="{62066283-362C-DE34-87AE-A9705C1FDB24}"/>
              </a:ext>
            </a:extLst>
          </p:cNvPr>
          <p:cNvSpPr>
            <a:spLocks noGrp="1" noRot="1" noMove="1" noResize="1" noEditPoints="1" noAdjustHandles="1" noChangeArrowheads="1" noChangeShapeType="1"/>
          </p:cNvSpPr>
          <p:nvPr userDrawn="1"/>
        </p:nvSpPr>
        <p:spPr>
          <a:xfrm>
            <a:off x="613457" y="538121"/>
            <a:ext cx="3507547" cy="5781758"/>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rgbClr val="005EA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6" name="Vrije vorm 5">
            <a:extLst>
              <a:ext uri="{FF2B5EF4-FFF2-40B4-BE49-F238E27FC236}">
                <a16:creationId xmlns:a16="http://schemas.microsoft.com/office/drawing/2014/main" id="{2B7ECE66-1712-E6F3-C54E-4D625477B4C5}"/>
              </a:ext>
            </a:extLst>
          </p:cNvPr>
          <p:cNvSpPr>
            <a:spLocks noGrp="1" noRot="1" noMove="1" noResize="1" noEditPoints="1" noAdjustHandles="1" noChangeArrowheads="1" noChangeShapeType="1"/>
          </p:cNvSpPr>
          <p:nvPr userDrawn="1"/>
        </p:nvSpPr>
        <p:spPr>
          <a:xfrm>
            <a:off x="4342226" y="538121"/>
            <a:ext cx="3507547" cy="5781758"/>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7" name="Vrije vorm 6">
            <a:extLst>
              <a:ext uri="{FF2B5EF4-FFF2-40B4-BE49-F238E27FC236}">
                <a16:creationId xmlns:a16="http://schemas.microsoft.com/office/drawing/2014/main" id="{8FF4D73D-EE44-048C-8C82-C76A2C9527D0}"/>
              </a:ext>
            </a:extLst>
          </p:cNvPr>
          <p:cNvSpPr>
            <a:spLocks noGrp="1" noRot="1" noMove="1" noResize="1" noEditPoints="1" noAdjustHandles="1" noChangeArrowheads="1" noChangeShapeType="1"/>
          </p:cNvSpPr>
          <p:nvPr userDrawn="1"/>
        </p:nvSpPr>
        <p:spPr>
          <a:xfrm>
            <a:off x="8070996" y="538121"/>
            <a:ext cx="3507547" cy="5781758"/>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rgbClr val="EC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tekst 8">
            <a:extLst>
              <a:ext uri="{FF2B5EF4-FFF2-40B4-BE49-F238E27FC236}">
                <a16:creationId xmlns:a16="http://schemas.microsoft.com/office/drawing/2014/main" id="{FF02C26F-7FD0-84E8-4082-E15B026C517A}"/>
              </a:ext>
            </a:extLst>
          </p:cNvPr>
          <p:cNvSpPr>
            <a:spLocks noGrp="1" noRot="1" noMove="1" noResize="1" noEditPoints="1" noAdjustHandles="1" noChangeArrowheads="1" noChangeShapeType="1"/>
          </p:cNvSpPr>
          <p:nvPr>
            <p:ph type="body" sz="quarter" idx="10"/>
          </p:nvPr>
        </p:nvSpPr>
        <p:spPr>
          <a:xfrm>
            <a:off x="914400" y="2060293"/>
            <a:ext cx="2951163" cy="3970619"/>
          </a:xfrm>
          <a:prstGeom prst="rect">
            <a:avLst/>
          </a:prstGeom>
        </p:spPr>
        <p:txBody>
          <a:bodyPr>
            <a:normAutofit/>
          </a:bodyPr>
          <a:lstStyle>
            <a:lvl1pPr>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10" name="Tijdelijke aanduiding voor tekst 8">
            <a:extLst>
              <a:ext uri="{FF2B5EF4-FFF2-40B4-BE49-F238E27FC236}">
                <a16:creationId xmlns:a16="http://schemas.microsoft.com/office/drawing/2014/main" id="{B536B3AB-CE4A-1054-A281-43D0AD09A7D2}"/>
              </a:ext>
            </a:extLst>
          </p:cNvPr>
          <p:cNvSpPr>
            <a:spLocks noGrp="1" noRot="1" noMove="1" noResize="1" noEditPoints="1" noAdjustHandles="1" noChangeArrowheads="1" noChangeShapeType="1"/>
          </p:cNvSpPr>
          <p:nvPr>
            <p:ph type="body" sz="quarter" idx="11"/>
          </p:nvPr>
        </p:nvSpPr>
        <p:spPr>
          <a:xfrm>
            <a:off x="4620417" y="2054223"/>
            <a:ext cx="2951163" cy="3976690"/>
          </a:xfrm>
          <a:prstGeom prst="rect">
            <a:avLst/>
          </a:prstGeom>
        </p:spPr>
        <p:txBody>
          <a:bodyPr>
            <a:normAutofit/>
          </a:bodyPr>
          <a:lstStyle>
            <a:lvl1pPr>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12" name="Tijdelijke aanduiding voor tekst 8">
            <a:extLst>
              <a:ext uri="{FF2B5EF4-FFF2-40B4-BE49-F238E27FC236}">
                <a16:creationId xmlns:a16="http://schemas.microsoft.com/office/drawing/2014/main" id="{D5C79EE7-4D60-CA56-DB0F-829CEA666F38}"/>
              </a:ext>
            </a:extLst>
          </p:cNvPr>
          <p:cNvSpPr>
            <a:spLocks noGrp="1" noRot="1" noMove="1" noResize="1" noEditPoints="1" noAdjustHandles="1" noChangeArrowheads="1" noChangeShapeType="1"/>
          </p:cNvSpPr>
          <p:nvPr>
            <p:ph type="body" sz="quarter" idx="12"/>
          </p:nvPr>
        </p:nvSpPr>
        <p:spPr>
          <a:xfrm>
            <a:off x="8349187" y="2054223"/>
            <a:ext cx="2951163" cy="3976690"/>
          </a:xfrm>
          <a:prstGeom prst="rect">
            <a:avLst/>
          </a:prstGeom>
        </p:spPr>
        <p:txBody>
          <a:bodyPr>
            <a:normAutofit/>
          </a:bodyPr>
          <a:lstStyle>
            <a:lvl1pPr>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14" name="Tijdelijke aanduiding voor tekst 13">
            <a:extLst>
              <a:ext uri="{FF2B5EF4-FFF2-40B4-BE49-F238E27FC236}">
                <a16:creationId xmlns:a16="http://schemas.microsoft.com/office/drawing/2014/main" id="{0ABEC1F9-D82F-64E1-661A-8114DB39B6FE}"/>
              </a:ext>
            </a:extLst>
          </p:cNvPr>
          <p:cNvSpPr>
            <a:spLocks noGrp="1" noRot="1" noMove="1" noResize="1" noEditPoints="1" noAdjustHandles="1" noChangeArrowheads="1" noChangeShapeType="1"/>
          </p:cNvSpPr>
          <p:nvPr>
            <p:ph type="body" sz="quarter" idx="13"/>
          </p:nvPr>
        </p:nvSpPr>
        <p:spPr>
          <a:xfrm>
            <a:off x="914400" y="833156"/>
            <a:ext cx="2951163" cy="1227137"/>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Klikken om de tekststijl van het model te bewerken</a:t>
            </a:r>
          </a:p>
        </p:txBody>
      </p:sp>
      <p:sp>
        <p:nvSpPr>
          <p:cNvPr id="15" name="Tijdelijke aanduiding voor tekst 13">
            <a:extLst>
              <a:ext uri="{FF2B5EF4-FFF2-40B4-BE49-F238E27FC236}">
                <a16:creationId xmlns:a16="http://schemas.microsoft.com/office/drawing/2014/main" id="{7732C783-9552-C3B3-8C37-258FF21E371E}"/>
              </a:ext>
            </a:extLst>
          </p:cNvPr>
          <p:cNvSpPr>
            <a:spLocks noGrp="1" noRot="1" noMove="1" noResize="1" noEditPoints="1" noAdjustHandles="1" noChangeArrowheads="1" noChangeShapeType="1"/>
          </p:cNvSpPr>
          <p:nvPr>
            <p:ph type="body" sz="quarter" idx="14"/>
          </p:nvPr>
        </p:nvSpPr>
        <p:spPr>
          <a:xfrm>
            <a:off x="4620417" y="827087"/>
            <a:ext cx="2951163" cy="1227137"/>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Klikken om de tekststijl van het model te bewerken</a:t>
            </a:r>
          </a:p>
        </p:txBody>
      </p:sp>
      <p:sp>
        <p:nvSpPr>
          <p:cNvPr id="16" name="Tijdelijke aanduiding voor tekst 13">
            <a:extLst>
              <a:ext uri="{FF2B5EF4-FFF2-40B4-BE49-F238E27FC236}">
                <a16:creationId xmlns:a16="http://schemas.microsoft.com/office/drawing/2014/main" id="{C97A4AE1-2DA3-F377-5A2E-2DB3DE4BBEE2}"/>
              </a:ext>
            </a:extLst>
          </p:cNvPr>
          <p:cNvSpPr>
            <a:spLocks noGrp="1" noRot="1" noMove="1" noResize="1" noEditPoints="1" noAdjustHandles="1" noChangeArrowheads="1" noChangeShapeType="1"/>
          </p:cNvSpPr>
          <p:nvPr>
            <p:ph type="body" sz="quarter" idx="15"/>
          </p:nvPr>
        </p:nvSpPr>
        <p:spPr>
          <a:xfrm>
            <a:off x="8349187" y="827086"/>
            <a:ext cx="2951163" cy="1227137"/>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Klikken om de tekststijl van het model te bewerken</a:t>
            </a:r>
          </a:p>
        </p:txBody>
      </p:sp>
    </p:spTree>
    <p:extLst>
      <p:ext uri="{BB962C8B-B14F-4D97-AF65-F5344CB8AC3E}">
        <p14:creationId xmlns:p14="http://schemas.microsoft.com/office/powerpoint/2010/main" val="32561920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el met blauw, oranje, rood kader">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5C46D0E3-89B5-4511-A79C-40783C45E909}"/>
              </a:ext>
            </a:extLst>
          </p:cNvPr>
          <p:cNvSpPr>
            <a:spLocks noGrp="1" noRot="1" noMove="1" noResize="1" noEditPoints="1" noAdjustHandles="1" noChangeArrowheads="1" noChangeShapeType="1"/>
          </p:cNvSpPr>
          <p:nvPr userDrawn="1"/>
        </p:nvSpPr>
        <p:spPr>
          <a:xfrm>
            <a:off x="3044236" y="538121"/>
            <a:ext cx="2699827" cy="5781758"/>
          </a:xfrm>
          <a:custGeom>
            <a:avLst/>
            <a:gdLst>
              <a:gd name="csX0" fmla="*/ 412172 w 2699827"/>
              <a:gd name="csY0" fmla="*/ 0 h 5781758"/>
              <a:gd name="csX1" fmla="*/ 2585902 w 2699827"/>
              <a:gd name="csY1" fmla="*/ 0 h 5781758"/>
              <a:gd name="csX2" fmla="*/ 2699827 w 2699827"/>
              <a:gd name="csY2" fmla="*/ 117628 h 5781758"/>
              <a:gd name="csX3" fmla="*/ 2699827 w 2699827"/>
              <a:gd name="csY3" fmla="*/ 5356191 h 5781758"/>
              <a:gd name="csX4" fmla="*/ 2370723 w 2699827"/>
              <a:gd name="csY4" fmla="*/ 5773114 h 5781758"/>
              <a:gd name="csX5" fmla="*/ 2287675 w 2699827"/>
              <a:gd name="csY5" fmla="*/ 5781758 h 5781758"/>
              <a:gd name="csX6" fmla="*/ 113915 w 2699827"/>
              <a:gd name="csY6" fmla="*/ 5781758 h 5781758"/>
              <a:gd name="csX7" fmla="*/ 69580 w 2699827"/>
              <a:gd name="csY7" fmla="*/ 5772516 h 5781758"/>
              <a:gd name="csX8" fmla="*/ 0 w 2699827"/>
              <a:gd name="csY8" fmla="*/ 5664132 h 5781758"/>
              <a:gd name="csX9" fmla="*/ 0 w 2699827"/>
              <a:gd name="csY9" fmla="*/ 425569 h 5781758"/>
              <a:gd name="csX10" fmla="*/ 412172 w 2699827"/>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99827" h="5781758">
                <a:moveTo>
                  <a:pt x="412172" y="0"/>
                </a:moveTo>
                <a:lnTo>
                  <a:pt x="2585902" y="0"/>
                </a:lnTo>
                <a:cubicBezTo>
                  <a:pt x="2648821" y="0"/>
                  <a:pt x="2699827" y="52664"/>
                  <a:pt x="2699827" y="117628"/>
                </a:cubicBezTo>
                <a:lnTo>
                  <a:pt x="2699827" y="5356191"/>
                </a:lnTo>
                <a:cubicBezTo>
                  <a:pt x="2699827" y="5561847"/>
                  <a:pt x="2558542" y="5733431"/>
                  <a:pt x="2370723" y="5773114"/>
                </a:cubicBezTo>
                <a:lnTo>
                  <a:pt x="2287675" y="5781758"/>
                </a:lnTo>
                <a:lnTo>
                  <a:pt x="113915" y="5781758"/>
                </a:lnTo>
                <a:lnTo>
                  <a:pt x="69580" y="5772516"/>
                </a:lnTo>
                <a:cubicBezTo>
                  <a:pt x="28691" y="5754659"/>
                  <a:pt x="0" y="5712855"/>
                  <a:pt x="0" y="5664132"/>
                </a:cubicBezTo>
                <a:lnTo>
                  <a:pt x="0" y="425569"/>
                </a:lnTo>
                <a:cubicBezTo>
                  <a:pt x="0" y="190534"/>
                  <a:pt x="184536" y="0"/>
                  <a:pt x="412172" y="0"/>
                </a:cubicBezTo>
                <a:close/>
              </a:path>
            </a:pathLst>
          </a:custGeom>
          <a:solidFill>
            <a:srgbClr val="005EA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5" name="Vrije vorm 4">
            <a:extLst>
              <a:ext uri="{FF2B5EF4-FFF2-40B4-BE49-F238E27FC236}">
                <a16:creationId xmlns:a16="http://schemas.microsoft.com/office/drawing/2014/main" id="{5910F4F5-9025-8F93-E45F-C9400F6F282B}"/>
              </a:ext>
            </a:extLst>
          </p:cNvPr>
          <p:cNvSpPr>
            <a:spLocks noGrp="1" noRot="1" noMove="1" noResize="1" noEditPoints="1" noAdjustHandles="1" noChangeArrowheads="1" noChangeShapeType="1"/>
          </p:cNvSpPr>
          <p:nvPr userDrawn="1"/>
        </p:nvSpPr>
        <p:spPr>
          <a:xfrm>
            <a:off x="5930887" y="538121"/>
            <a:ext cx="2699827" cy="5781758"/>
          </a:xfrm>
          <a:custGeom>
            <a:avLst/>
            <a:gdLst>
              <a:gd name="csX0" fmla="*/ 412172 w 2699827"/>
              <a:gd name="csY0" fmla="*/ 0 h 5781758"/>
              <a:gd name="csX1" fmla="*/ 2585902 w 2699827"/>
              <a:gd name="csY1" fmla="*/ 0 h 5781758"/>
              <a:gd name="csX2" fmla="*/ 2699827 w 2699827"/>
              <a:gd name="csY2" fmla="*/ 117628 h 5781758"/>
              <a:gd name="csX3" fmla="*/ 2699827 w 2699827"/>
              <a:gd name="csY3" fmla="*/ 5356191 h 5781758"/>
              <a:gd name="csX4" fmla="*/ 2370723 w 2699827"/>
              <a:gd name="csY4" fmla="*/ 5773114 h 5781758"/>
              <a:gd name="csX5" fmla="*/ 2287675 w 2699827"/>
              <a:gd name="csY5" fmla="*/ 5781758 h 5781758"/>
              <a:gd name="csX6" fmla="*/ 113915 w 2699827"/>
              <a:gd name="csY6" fmla="*/ 5781758 h 5781758"/>
              <a:gd name="csX7" fmla="*/ 69580 w 2699827"/>
              <a:gd name="csY7" fmla="*/ 5772516 h 5781758"/>
              <a:gd name="csX8" fmla="*/ 0 w 2699827"/>
              <a:gd name="csY8" fmla="*/ 5664132 h 5781758"/>
              <a:gd name="csX9" fmla="*/ 0 w 2699827"/>
              <a:gd name="csY9" fmla="*/ 425569 h 5781758"/>
              <a:gd name="csX10" fmla="*/ 412172 w 2699827"/>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99827" h="5781758">
                <a:moveTo>
                  <a:pt x="412172" y="0"/>
                </a:moveTo>
                <a:lnTo>
                  <a:pt x="2585902" y="0"/>
                </a:lnTo>
                <a:cubicBezTo>
                  <a:pt x="2648821" y="0"/>
                  <a:pt x="2699827" y="52664"/>
                  <a:pt x="2699827" y="117628"/>
                </a:cubicBezTo>
                <a:lnTo>
                  <a:pt x="2699827" y="5356191"/>
                </a:lnTo>
                <a:cubicBezTo>
                  <a:pt x="2699827" y="5561847"/>
                  <a:pt x="2558542" y="5733431"/>
                  <a:pt x="2370723" y="5773114"/>
                </a:cubicBezTo>
                <a:lnTo>
                  <a:pt x="2287675" y="5781758"/>
                </a:lnTo>
                <a:lnTo>
                  <a:pt x="113915" y="5781758"/>
                </a:lnTo>
                <a:lnTo>
                  <a:pt x="69580" y="5772516"/>
                </a:lnTo>
                <a:cubicBezTo>
                  <a:pt x="28691" y="5754659"/>
                  <a:pt x="0" y="5712855"/>
                  <a:pt x="0" y="5664132"/>
                </a:cubicBezTo>
                <a:lnTo>
                  <a:pt x="0" y="425569"/>
                </a:lnTo>
                <a:cubicBezTo>
                  <a:pt x="0" y="190534"/>
                  <a:pt x="184536" y="0"/>
                  <a:pt x="412172"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8" name="Vrije vorm 7">
            <a:extLst>
              <a:ext uri="{FF2B5EF4-FFF2-40B4-BE49-F238E27FC236}">
                <a16:creationId xmlns:a16="http://schemas.microsoft.com/office/drawing/2014/main" id="{CCD67963-B8A9-F2F1-2B5E-B955E1AC925D}"/>
              </a:ext>
            </a:extLst>
          </p:cNvPr>
          <p:cNvSpPr>
            <a:spLocks noGrp="1" noRot="1" noMove="1" noResize="1" noEditPoints="1" noAdjustHandles="1" noChangeArrowheads="1" noChangeShapeType="1"/>
          </p:cNvSpPr>
          <p:nvPr userDrawn="1"/>
        </p:nvSpPr>
        <p:spPr>
          <a:xfrm>
            <a:off x="8817538" y="538121"/>
            <a:ext cx="2699827" cy="5781758"/>
          </a:xfrm>
          <a:custGeom>
            <a:avLst/>
            <a:gdLst>
              <a:gd name="csX0" fmla="*/ 412172 w 2699827"/>
              <a:gd name="csY0" fmla="*/ 0 h 5781758"/>
              <a:gd name="csX1" fmla="*/ 2585902 w 2699827"/>
              <a:gd name="csY1" fmla="*/ 0 h 5781758"/>
              <a:gd name="csX2" fmla="*/ 2699827 w 2699827"/>
              <a:gd name="csY2" fmla="*/ 117628 h 5781758"/>
              <a:gd name="csX3" fmla="*/ 2699827 w 2699827"/>
              <a:gd name="csY3" fmla="*/ 5356191 h 5781758"/>
              <a:gd name="csX4" fmla="*/ 2370723 w 2699827"/>
              <a:gd name="csY4" fmla="*/ 5773114 h 5781758"/>
              <a:gd name="csX5" fmla="*/ 2287675 w 2699827"/>
              <a:gd name="csY5" fmla="*/ 5781758 h 5781758"/>
              <a:gd name="csX6" fmla="*/ 113915 w 2699827"/>
              <a:gd name="csY6" fmla="*/ 5781758 h 5781758"/>
              <a:gd name="csX7" fmla="*/ 69580 w 2699827"/>
              <a:gd name="csY7" fmla="*/ 5772516 h 5781758"/>
              <a:gd name="csX8" fmla="*/ 0 w 2699827"/>
              <a:gd name="csY8" fmla="*/ 5664132 h 5781758"/>
              <a:gd name="csX9" fmla="*/ 0 w 2699827"/>
              <a:gd name="csY9" fmla="*/ 425569 h 5781758"/>
              <a:gd name="csX10" fmla="*/ 412172 w 2699827"/>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99827" h="5781758">
                <a:moveTo>
                  <a:pt x="412172" y="0"/>
                </a:moveTo>
                <a:lnTo>
                  <a:pt x="2585902" y="0"/>
                </a:lnTo>
                <a:cubicBezTo>
                  <a:pt x="2648821" y="0"/>
                  <a:pt x="2699827" y="52664"/>
                  <a:pt x="2699827" y="117628"/>
                </a:cubicBezTo>
                <a:lnTo>
                  <a:pt x="2699827" y="5356191"/>
                </a:lnTo>
                <a:cubicBezTo>
                  <a:pt x="2699827" y="5561847"/>
                  <a:pt x="2558542" y="5733431"/>
                  <a:pt x="2370723" y="5773114"/>
                </a:cubicBezTo>
                <a:lnTo>
                  <a:pt x="2287675" y="5781758"/>
                </a:lnTo>
                <a:lnTo>
                  <a:pt x="113915" y="5781758"/>
                </a:lnTo>
                <a:lnTo>
                  <a:pt x="69580" y="5772516"/>
                </a:lnTo>
                <a:cubicBezTo>
                  <a:pt x="28691" y="5754659"/>
                  <a:pt x="0" y="5712855"/>
                  <a:pt x="0" y="5664132"/>
                </a:cubicBezTo>
                <a:lnTo>
                  <a:pt x="0" y="425569"/>
                </a:lnTo>
                <a:cubicBezTo>
                  <a:pt x="0" y="190534"/>
                  <a:pt x="184536" y="0"/>
                  <a:pt x="412172" y="0"/>
                </a:cubicBezTo>
                <a:close/>
              </a:path>
            </a:pathLst>
          </a:custGeom>
          <a:solidFill>
            <a:srgbClr val="EC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4" name="Tijdelijke aanduiding voor tekst 13">
            <a:extLst>
              <a:ext uri="{FF2B5EF4-FFF2-40B4-BE49-F238E27FC236}">
                <a16:creationId xmlns:a16="http://schemas.microsoft.com/office/drawing/2014/main" id="{0ABEC1F9-D82F-64E1-661A-8114DB39B6FE}"/>
              </a:ext>
            </a:extLst>
          </p:cNvPr>
          <p:cNvSpPr>
            <a:spLocks noGrp="1" noRot="1" noMove="1" noResize="1" noEditPoints="1" noAdjustHandles="1" noChangeArrowheads="1" noChangeShapeType="1"/>
          </p:cNvSpPr>
          <p:nvPr>
            <p:ph type="body" sz="quarter" idx="13" hasCustomPrompt="1"/>
          </p:nvPr>
        </p:nvSpPr>
        <p:spPr>
          <a:xfrm>
            <a:off x="3346501" y="833157"/>
            <a:ext cx="2202070" cy="709894"/>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Naam categorie</a:t>
            </a:r>
          </a:p>
        </p:txBody>
      </p:sp>
      <p:sp>
        <p:nvSpPr>
          <p:cNvPr id="15" name="Tijdelijke aanduiding voor tekst 13">
            <a:extLst>
              <a:ext uri="{FF2B5EF4-FFF2-40B4-BE49-F238E27FC236}">
                <a16:creationId xmlns:a16="http://schemas.microsoft.com/office/drawing/2014/main" id="{7732C783-9552-C3B3-8C37-258FF21E371E}"/>
              </a:ext>
            </a:extLst>
          </p:cNvPr>
          <p:cNvSpPr>
            <a:spLocks noGrp="1" noRot="1" noMove="1" noResize="1" noEditPoints="1" noAdjustHandles="1" noChangeArrowheads="1" noChangeShapeType="1"/>
          </p:cNvSpPr>
          <p:nvPr>
            <p:ph type="body" sz="quarter" idx="14" hasCustomPrompt="1"/>
          </p:nvPr>
        </p:nvSpPr>
        <p:spPr>
          <a:xfrm>
            <a:off x="6233160" y="827088"/>
            <a:ext cx="2202070" cy="709894"/>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Naam categorie</a:t>
            </a:r>
          </a:p>
        </p:txBody>
      </p:sp>
      <p:sp>
        <p:nvSpPr>
          <p:cNvPr id="16" name="Tijdelijke aanduiding voor tekst 13">
            <a:extLst>
              <a:ext uri="{FF2B5EF4-FFF2-40B4-BE49-F238E27FC236}">
                <a16:creationId xmlns:a16="http://schemas.microsoft.com/office/drawing/2014/main" id="{C97A4AE1-2DA3-F377-5A2E-2DB3DE4BBEE2}"/>
              </a:ext>
            </a:extLst>
          </p:cNvPr>
          <p:cNvSpPr>
            <a:spLocks noGrp="1" noRot="1" noMove="1" noResize="1" noEditPoints="1" noAdjustHandles="1" noChangeArrowheads="1" noChangeShapeType="1"/>
          </p:cNvSpPr>
          <p:nvPr>
            <p:ph type="body" sz="quarter" idx="15" hasCustomPrompt="1"/>
          </p:nvPr>
        </p:nvSpPr>
        <p:spPr>
          <a:xfrm>
            <a:off x="9098280" y="827087"/>
            <a:ext cx="2202070" cy="709894"/>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Naam categorie</a:t>
            </a:r>
          </a:p>
        </p:txBody>
      </p:sp>
      <p:graphicFrame>
        <p:nvGraphicFramePr>
          <p:cNvPr id="6" name="Tabel 5">
            <a:extLst>
              <a:ext uri="{FF2B5EF4-FFF2-40B4-BE49-F238E27FC236}">
                <a16:creationId xmlns:a16="http://schemas.microsoft.com/office/drawing/2014/main" id="{FFA9A482-F5EA-E8AB-036C-1212D9DDB5DC}"/>
              </a:ext>
            </a:extLst>
          </p:cNvPr>
          <p:cNvGraphicFramePr>
            <a:graphicFrameLocks noGrp="1" noDrilldown="1" noMove="1" noResize="1"/>
          </p:cNvGraphicFramePr>
          <p:nvPr userDrawn="1">
            <p:extLst>
              <p:ext uri="{D42A27DB-BD31-4B8C-83A1-F6EECF244321}">
                <p14:modId xmlns:p14="http://schemas.microsoft.com/office/powerpoint/2010/main" val="1451460156"/>
              </p:ext>
            </p:extLst>
          </p:nvPr>
        </p:nvGraphicFramePr>
        <p:xfrm>
          <a:off x="423746" y="1825947"/>
          <a:ext cx="10876604" cy="4321765"/>
        </p:xfrm>
        <a:graphic>
          <a:graphicData uri="http://schemas.openxmlformats.org/drawingml/2006/table">
            <a:tbl>
              <a:tblPr firstRow="1" bandRow="1">
                <a:tableStyleId>{5C22544A-7EE6-4342-B048-85BDC9FD1C3A}</a:tableStyleId>
              </a:tblPr>
              <a:tblGrid>
                <a:gridCol w="2910469">
                  <a:extLst>
                    <a:ext uri="{9D8B030D-6E8A-4147-A177-3AD203B41FA5}">
                      <a16:colId xmlns:a16="http://schemas.microsoft.com/office/drawing/2014/main" val="4070466628"/>
                    </a:ext>
                  </a:extLst>
                </a:gridCol>
                <a:gridCol w="2877014">
                  <a:extLst>
                    <a:ext uri="{9D8B030D-6E8A-4147-A177-3AD203B41FA5}">
                      <a16:colId xmlns:a16="http://schemas.microsoft.com/office/drawing/2014/main" val="2860419693"/>
                    </a:ext>
                  </a:extLst>
                </a:gridCol>
                <a:gridCol w="2854712">
                  <a:extLst>
                    <a:ext uri="{9D8B030D-6E8A-4147-A177-3AD203B41FA5}">
                      <a16:colId xmlns:a16="http://schemas.microsoft.com/office/drawing/2014/main" val="733169817"/>
                    </a:ext>
                  </a:extLst>
                </a:gridCol>
                <a:gridCol w="2234409">
                  <a:extLst>
                    <a:ext uri="{9D8B030D-6E8A-4147-A177-3AD203B41FA5}">
                      <a16:colId xmlns:a16="http://schemas.microsoft.com/office/drawing/2014/main" val="3167617727"/>
                    </a:ext>
                  </a:extLst>
                </a:gridCol>
              </a:tblGrid>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0065298"/>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288849"/>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354676"/>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68762355"/>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0537100"/>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28649968"/>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8458598"/>
                  </a:ext>
                </a:extLst>
              </a:tr>
            </a:tbl>
          </a:graphicData>
        </a:graphic>
      </p:graphicFrame>
      <p:sp>
        <p:nvSpPr>
          <p:cNvPr id="11" name="Tijdelijke aanduiding voor tekst 10">
            <a:extLst>
              <a:ext uri="{FF2B5EF4-FFF2-40B4-BE49-F238E27FC236}">
                <a16:creationId xmlns:a16="http://schemas.microsoft.com/office/drawing/2014/main" id="{5C9C5567-9483-4EE3-137A-B21E47037D7D}"/>
              </a:ext>
            </a:extLst>
          </p:cNvPr>
          <p:cNvSpPr>
            <a:spLocks noGrp="1" noRot="1" noMove="1" noResize="1" noEditPoints="1" noAdjustHandles="1" noChangeArrowheads="1" noChangeShapeType="1"/>
          </p:cNvSpPr>
          <p:nvPr>
            <p:ph type="body" sz="quarter" idx="16"/>
          </p:nvPr>
        </p:nvSpPr>
        <p:spPr>
          <a:xfrm>
            <a:off x="3346501" y="1882274"/>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17" name="Tijdelijke aanduiding voor tekst 10">
            <a:extLst>
              <a:ext uri="{FF2B5EF4-FFF2-40B4-BE49-F238E27FC236}">
                <a16:creationId xmlns:a16="http://schemas.microsoft.com/office/drawing/2014/main" id="{0D0523E9-573A-8C1F-68D0-7561385C237F}"/>
              </a:ext>
            </a:extLst>
          </p:cNvPr>
          <p:cNvSpPr>
            <a:spLocks noGrp="1" noRot="1" noMove="1" noResize="1" noEditPoints="1" noAdjustHandles="1" noChangeArrowheads="1" noChangeShapeType="1"/>
          </p:cNvSpPr>
          <p:nvPr>
            <p:ph type="body" sz="quarter" idx="17"/>
          </p:nvPr>
        </p:nvSpPr>
        <p:spPr>
          <a:xfrm>
            <a:off x="3346501" y="249989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3" name="Tijdelijke aanduiding voor tekst 10">
            <a:extLst>
              <a:ext uri="{FF2B5EF4-FFF2-40B4-BE49-F238E27FC236}">
                <a16:creationId xmlns:a16="http://schemas.microsoft.com/office/drawing/2014/main" id="{97B555DE-E833-3789-3DB7-A473DCDECBA6}"/>
              </a:ext>
            </a:extLst>
          </p:cNvPr>
          <p:cNvSpPr>
            <a:spLocks noGrp="1" noRot="1" noMove="1" noResize="1" noEditPoints="1" noAdjustHandles="1" noChangeArrowheads="1" noChangeShapeType="1"/>
          </p:cNvSpPr>
          <p:nvPr>
            <p:ph type="body" sz="quarter" idx="18"/>
          </p:nvPr>
        </p:nvSpPr>
        <p:spPr>
          <a:xfrm>
            <a:off x="3346501" y="3117516"/>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6" name="Tijdelijke aanduiding voor tekst 10">
            <a:extLst>
              <a:ext uri="{FF2B5EF4-FFF2-40B4-BE49-F238E27FC236}">
                <a16:creationId xmlns:a16="http://schemas.microsoft.com/office/drawing/2014/main" id="{BAC10889-3ADF-55AD-52BB-ADEFD2AE3FB0}"/>
              </a:ext>
            </a:extLst>
          </p:cNvPr>
          <p:cNvSpPr>
            <a:spLocks noGrp="1" noRot="1" noMove="1" noResize="1" noEditPoints="1" noAdjustHandles="1" noChangeArrowheads="1" noChangeShapeType="1"/>
          </p:cNvSpPr>
          <p:nvPr>
            <p:ph type="body" sz="quarter" idx="19"/>
          </p:nvPr>
        </p:nvSpPr>
        <p:spPr>
          <a:xfrm>
            <a:off x="3346501" y="3734959"/>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7" name="Tijdelijke aanduiding voor tekst 10">
            <a:extLst>
              <a:ext uri="{FF2B5EF4-FFF2-40B4-BE49-F238E27FC236}">
                <a16:creationId xmlns:a16="http://schemas.microsoft.com/office/drawing/2014/main" id="{45DD9C10-F231-A265-3AC8-F82FE7281E4C}"/>
              </a:ext>
            </a:extLst>
          </p:cNvPr>
          <p:cNvSpPr>
            <a:spLocks noGrp="1" noRot="1" noMove="1" noResize="1" noEditPoints="1" noAdjustHandles="1" noChangeArrowheads="1" noChangeShapeType="1"/>
          </p:cNvSpPr>
          <p:nvPr>
            <p:ph type="body" sz="quarter" idx="20"/>
          </p:nvPr>
        </p:nvSpPr>
        <p:spPr>
          <a:xfrm>
            <a:off x="3346501" y="4348141"/>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8" name="Tijdelijke aanduiding voor tekst 10">
            <a:extLst>
              <a:ext uri="{FF2B5EF4-FFF2-40B4-BE49-F238E27FC236}">
                <a16:creationId xmlns:a16="http://schemas.microsoft.com/office/drawing/2014/main" id="{D9D36D17-65AD-70BD-D957-8AC73C3C5D50}"/>
              </a:ext>
            </a:extLst>
          </p:cNvPr>
          <p:cNvSpPr>
            <a:spLocks noGrp="1" noRot="1" noMove="1" noResize="1" noEditPoints="1" noAdjustHandles="1" noChangeArrowheads="1" noChangeShapeType="1"/>
          </p:cNvSpPr>
          <p:nvPr>
            <p:ph type="body" sz="quarter" idx="21"/>
          </p:nvPr>
        </p:nvSpPr>
        <p:spPr>
          <a:xfrm>
            <a:off x="3346501" y="4961323"/>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9" name="Tijdelijke aanduiding voor tekst 10">
            <a:extLst>
              <a:ext uri="{FF2B5EF4-FFF2-40B4-BE49-F238E27FC236}">
                <a16:creationId xmlns:a16="http://schemas.microsoft.com/office/drawing/2014/main" id="{337801AF-A73A-F33B-1D3D-B990EA258B06}"/>
              </a:ext>
            </a:extLst>
          </p:cNvPr>
          <p:cNvSpPr>
            <a:spLocks noGrp="1" noRot="1" noMove="1" noResize="1" noEditPoints="1" noAdjustHandles="1" noChangeArrowheads="1" noChangeShapeType="1"/>
          </p:cNvSpPr>
          <p:nvPr>
            <p:ph type="body" sz="quarter" idx="22"/>
          </p:nvPr>
        </p:nvSpPr>
        <p:spPr>
          <a:xfrm>
            <a:off x="3346501" y="557450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0" name="Tijdelijke aanduiding voor tekst 10">
            <a:extLst>
              <a:ext uri="{FF2B5EF4-FFF2-40B4-BE49-F238E27FC236}">
                <a16:creationId xmlns:a16="http://schemas.microsoft.com/office/drawing/2014/main" id="{6B670D73-A97D-2668-1342-5DBD4A8EB37C}"/>
              </a:ext>
            </a:extLst>
          </p:cNvPr>
          <p:cNvSpPr>
            <a:spLocks noGrp="1" noRot="1" noMove="1" noResize="1" noEditPoints="1" noAdjustHandles="1" noChangeArrowheads="1" noChangeShapeType="1"/>
          </p:cNvSpPr>
          <p:nvPr>
            <p:ph type="body" sz="quarter" idx="23"/>
          </p:nvPr>
        </p:nvSpPr>
        <p:spPr>
          <a:xfrm>
            <a:off x="6233160" y="1882274"/>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1" name="Tijdelijke aanduiding voor tekst 10">
            <a:extLst>
              <a:ext uri="{FF2B5EF4-FFF2-40B4-BE49-F238E27FC236}">
                <a16:creationId xmlns:a16="http://schemas.microsoft.com/office/drawing/2014/main" id="{CA312741-9357-C854-9FC6-1D2639903914}"/>
              </a:ext>
            </a:extLst>
          </p:cNvPr>
          <p:cNvSpPr>
            <a:spLocks noGrp="1" noRot="1" noMove="1" noResize="1" noEditPoints="1" noAdjustHandles="1" noChangeArrowheads="1" noChangeShapeType="1"/>
          </p:cNvSpPr>
          <p:nvPr>
            <p:ph type="body" sz="quarter" idx="24"/>
          </p:nvPr>
        </p:nvSpPr>
        <p:spPr>
          <a:xfrm>
            <a:off x="6233160" y="249989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2" name="Tijdelijke aanduiding voor tekst 10">
            <a:extLst>
              <a:ext uri="{FF2B5EF4-FFF2-40B4-BE49-F238E27FC236}">
                <a16:creationId xmlns:a16="http://schemas.microsoft.com/office/drawing/2014/main" id="{2E4272F6-A5F8-A21C-4DC6-B5D60E89FE90}"/>
              </a:ext>
            </a:extLst>
          </p:cNvPr>
          <p:cNvSpPr>
            <a:spLocks noGrp="1" noRot="1" noMove="1" noResize="1" noEditPoints="1" noAdjustHandles="1" noChangeArrowheads="1" noChangeShapeType="1"/>
          </p:cNvSpPr>
          <p:nvPr>
            <p:ph type="body" sz="quarter" idx="25"/>
          </p:nvPr>
        </p:nvSpPr>
        <p:spPr>
          <a:xfrm>
            <a:off x="6233160" y="3117516"/>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3" name="Tijdelijke aanduiding voor tekst 10">
            <a:extLst>
              <a:ext uri="{FF2B5EF4-FFF2-40B4-BE49-F238E27FC236}">
                <a16:creationId xmlns:a16="http://schemas.microsoft.com/office/drawing/2014/main" id="{686E1C38-26FB-1AD1-F96C-2E00119BA254}"/>
              </a:ext>
            </a:extLst>
          </p:cNvPr>
          <p:cNvSpPr>
            <a:spLocks noGrp="1" noRot="1" noMove="1" noResize="1" noEditPoints="1" noAdjustHandles="1" noChangeArrowheads="1" noChangeShapeType="1"/>
          </p:cNvSpPr>
          <p:nvPr>
            <p:ph type="body" sz="quarter" idx="26"/>
          </p:nvPr>
        </p:nvSpPr>
        <p:spPr>
          <a:xfrm>
            <a:off x="6233160" y="3734959"/>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4" name="Tijdelijke aanduiding voor tekst 10">
            <a:extLst>
              <a:ext uri="{FF2B5EF4-FFF2-40B4-BE49-F238E27FC236}">
                <a16:creationId xmlns:a16="http://schemas.microsoft.com/office/drawing/2014/main" id="{B2C07762-5330-EB31-DDE3-3F85CB59B5BC}"/>
              </a:ext>
            </a:extLst>
          </p:cNvPr>
          <p:cNvSpPr>
            <a:spLocks noGrp="1" noRot="1" noMove="1" noResize="1" noEditPoints="1" noAdjustHandles="1" noChangeArrowheads="1" noChangeShapeType="1"/>
          </p:cNvSpPr>
          <p:nvPr>
            <p:ph type="body" sz="quarter" idx="27"/>
          </p:nvPr>
        </p:nvSpPr>
        <p:spPr>
          <a:xfrm>
            <a:off x="6233160" y="4348141"/>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5" name="Tijdelijke aanduiding voor tekst 10">
            <a:extLst>
              <a:ext uri="{FF2B5EF4-FFF2-40B4-BE49-F238E27FC236}">
                <a16:creationId xmlns:a16="http://schemas.microsoft.com/office/drawing/2014/main" id="{344F9290-086D-03C6-3485-00887171A9FE}"/>
              </a:ext>
            </a:extLst>
          </p:cNvPr>
          <p:cNvSpPr>
            <a:spLocks noGrp="1" noRot="1" noMove="1" noResize="1" noEditPoints="1" noAdjustHandles="1" noChangeArrowheads="1" noChangeShapeType="1"/>
          </p:cNvSpPr>
          <p:nvPr>
            <p:ph type="body" sz="quarter" idx="28"/>
          </p:nvPr>
        </p:nvSpPr>
        <p:spPr>
          <a:xfrm>
            <a:off x="6233160" y="4961323"/>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6" name="Tijdelijke aanduiding voor tekst 10">
            <a:extLst>
              <a:ext uri="{FF2B5EF4-FFF2-40B4-BE49-F238E27FC236}">
                <a16:creationId xmlns:a16="http://schemas.microsoft.com/office/drawing/2014/main" id="{DDF46217-E600-BD0D-F10C-B9AAA0D5D068}"/>
              </a:ext>
            </a:extLst>
          </p:cNvPr>
          <p:cNvSpPr>
            <a:spLocks noGrp="1" noRot="1" noMove="1" noResize="1" noEditPoints="1" noAdjustHandles="1" noChangeArrowheads="1" noChangeShapeType="1"/>
          </p:cNvSpPr>
          <p:nvPr>
            <p:ph type="body" sz="quarter" idx="29"/>
          </p:nvPr>
        </p:nvSpPr>
        <p:spPr>
          <a:xfrm>
            <a:off x="6233160" y="557450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7" name="Tijdelijke aanduiding voor tekst 10">
            <a:extLst>
              <a:ext uri="{FF2B5EF4-FFF2-40B4-BE49-F238E27FC236}">
                <a16:creationId xmlns:a16="http://schemas.microsoft.com/office/drawing/2014/main" id="{BC487EDD-640F-CC4F-3F63-0D283156C654}"/>
              </a:ext>
            </a:extLst>
          </p:cNvPr>
          <p:cNvSpPr>
            <a:spLocks noGrp="1" noRot="1" noMove="1" noResize="1" noEditPoints="1" noAdjustHandles="1" noChangeArrowheads="1" noChangeShapeType="1"/>
          </p:cNvSpPr>
          <p:nvPr>
            <p:ph type="body" sz="quarter" idx="30"/>
          </p:nvPr>
        </p:nvSpPr>
        <p:spPr>
          <a:xfrm>
            <a:off x="9098280" y="1882274"/>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8" name="Tijdelijke aanduiding voor tekst 10">
            <a:extLst>
              <a:ext uri="{FF2B5EF4-FFF2-40B4-BE49-F238E27FC236}">
                <a16:creationId xmlns:a16="http://schemas.microsoft.com/office/drawing/2014/main" id="{D56E85F8-B172-0B6F-71A2-F6AE2A0E4063}"/>
              </a:ext>
            </a:extLst>
          </p:cNvPr>
          <p:cNvSpPr>
            <a:spLocks noGrp="1" noRot="1" noMove="1" noResize="1" noEditPoints="1" noAdjustHandles="1" noChangeArrowheads="1" noChangeShapeType="1"/>
          </p:cNvSpPr>
          <p:nvPr>
            <p:ph type="body" sz="quarter" idx="31"/>
          </p:nvPr>
        </p:nvSpPr>
        <p:spPr>
          <a:xfrm>
            <a:off x="9098280" y="249989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9" name="Tijdelijke aanduiding voor tekst 10">
            <a:extLst>
              <a:ext uri="{FF2B5EF4-FFF2-40B4-BE49-F238E27FC236}">
                <a16:creationId xmlns:a16="http://schemas.microsoft.com/office/drawing/2014/main" id="{7A20183F-2B21-748D-7C20-F13281D877EB}"/>
              </a:ext>
            </a:extLst>
          </p:cNvPr>
          <p:cNvSpPr>
            <a:spLocks noGrp="1" noRot="1" noMove="1" noResize="1" noEditPoints="1" noAdjustHandles="1" noChangeArrowheads="1" noChangeShapeType="1"/>
          </p:cNvSpPr>
          <p:nvPr>
            <p:ph type="body" sz="quarter" idx="32"/>
          </p:nvPr>
        </p:nvSpPr>
        <p:spPr>
          <a:xfrm>
            <a:off x="9098280" y="3117516"/>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0" name="Tijdelijke aanduiding voor tekst 10">
            <a:extLst>
              <a:ext uri="{FF2B5EF4-FFF2-40B4-BE49-F238E27FC236}">
                <a16:creationId xmlns:a16="http://schemas.microsoft.com/office/drawing/2014/main" id="{0FD3A305-6D5F-1508-C359-AE5889F8624D}"/>
              </a:ext>
            </a:extLst>
          </p:cNvPr>
          <p:cNvSpPr>
            <a:spLocks noGrp="1" noRot="1" noMove="1" noResize="1" noEditPoints="1" noAdjustHandles="1" noChangeArrowheads="1" noChangeShapeType="1"/>
          </p:cNvSpPr>
          <p:nvPr>
            <p:ph type="body" sz="quarter" idx="33"/>
          </p:nvPr>
        </p:nvSpPr>
        <p:spPr>
          <a:xfrm>
            <a:off x="9098280" y="3734959"/>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1" name="Tijdelijke aanduiding voor tekst 10">
            <a:extLst>
              <a:ext uri="{FF2B5EF4-FFF2-40B4-BE49-F238E27FC236}">
                <a16:creationId xmlns:a16="http://schemas.microsoft.com/office/drawing/2014/main" id="{19F386E0-0559-9B01-B998-64DD6A75D86D}"/>
              </a:ext>
            </a:extLst>
          </p:cNvPr>
          <p:cNvSpPr>
            <a:spLocks noGrp="1" noRot="1" noMove="1" noResize="1" noEditPoints="1" noAdjustHandles="1" noChangeArrowheads="1" noChangeShapeType="1"/>
          </p:cNvSpPr>
          <p:nvPr>
            <p:ph type="body" sz="quarter" idx="34"/>
          </p:nvPr>
        </p:nvSpPr>
        <p:spPr>
          <a:xfrm>
            <a:off x="9098280" y="4348141"/>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2" name="Tijdelijke aanduiding voor tekst 10">
            <a:extLst>
              <a:ext uri="{FF2B5EF4-FFF2-40B4-BE49-F238E27FC236}">
                <a16:creationId xmlns:a16="http://schemas.microsoft.com/office/drawing/2014/main" id="{38B28780-536B-F79D-1418-1181BEE00A30}"/>
              </a:ext>
            </a:extLst>
          </p:cNvPr>
          <p:cNvSpPr>
            <a:spLocks noGrp="1" noRot="1" noMove="1" noResize="1" noEditPoints="1" noAdjustHandles="1" noChangeArrowheads="1" noChangeShapeType="1"/>
          </p:cNvSpPr>
          <p:nvPr>
            <p:ph type="body" sz="quarter" idx="35"/>
          </p:nvPr>
        </p:nvSpPr>
        <p:spPr>
          <a:xfrm>
            <a:off x="9098280" y="4961323"/>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3" name="Tijdelijke aanduiding voor tekst 10">
            <a:extLst>
              <a:ext uri="{FF2B5EF4-FFF2-40B4-BE49-F238E27FC236}">
                <a16:creationId xmlns:a16="http://schemas.microsoft.com/office/drawing/2014/main" id="{2558E826-8A34-274F-4BB3-6278A5A841AD}"/>
              </a:ext>
            </a:extLst>
          </p:cNvPr>
          <p:cNvSpPr>
            <a:spLocks noGrp="1" noRot="1" noMove="1" noResize="1" noEditPoints="1" noAdjustHandles="1" noChangeArrowheads="1" noChangeShapeType="1"/>
          </p:cNvSpPr>
          <p:nvPr>
            <p:ph type="body" sz="quarter" idx="36"/>
          </p:nvPr>
        </p:nvSpPr>
        <p:spPr>
          <a:xfrm>
            <a:off x="9098280" y="557450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4" name="Tijdelijke aanduiding voor tekst 10">
            <a:extLst>
              <a:ext uri="{FF2B5EF4-FFF2-40B4-BE49-F238E27FC236}">
                <a16:creationId xmlns:a16="http://schemas.microsoft.com/office/drawing/2014/main" id="{D34FD626-6FAF-8C6F-8EA7-11CD41FCFDDA}"/>
              </a:ext>
            </a:extLst>
          </p:cNvPr>
          <p:cNvSpPr>
            <a:spLocks noGrp="1" noRot="1" noMove="1" noResize="1" noEditPoints="1" noAdjustHandles="1" noChangeArrowheads="1" noChangeShapeType="1"/>
          </p:cNvSpPr>
          <p:nvPr>
            <p:ph type="body" sz="quarter" idx="37"/>
          </p:nvPr>
        </p:nvSpPr>
        <p:spPr>
          <a:xfrm>
            <a:off x="423746" y="1882274"/>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5" name="Tijdelijke aanduiding voor tekst 10">
            <a:extLst>
              <a:ext uri="{FF2B5EF4-FFF2-40B4-BE49-F238E27FC236}">
                <a16:creationId xmlns:a16="http://schemas.microsoft.com/office/drawing/2014/main" id="{E48BE71F-A56E-138E-5410-9B5A605107A4}"/>
              </a:ext>
            </a:extLst>
          </p:cNvPr>
          <p:cNvSpPr>
            <a:spLocks noGrp="1" noRot="1" noMove="1" noResize="1" noEditPoints="1" noAdjustHandles="1" noChangeArrowheads="1" noChangeShapeType="1"/>
          </p:cNvSpPr>
          <p:nvPr>
            <p:ph type="body" sz="quarter" idx="38"/>
          </p:nvPr>
        </p:nvSpPr>
        <p:spPr>
          <a:xfrm>
            <a:off x="423746" y="2499895"/>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6" name="Tijdelijke aanduiding voor tekst 10">
            <a:extLst>
              <a:ext uri="{FF2B5EF4-FFF2-40B4-BE49-F238E27FC236}">
                <a16:creationId xmlns:a16="http://schemas.microsoft.com/office/drawing/2014/main" id="{30C58336-1380-C8C6-9F76-0DCBDF8389C7}"/>
              </a:ext>
            </a:extLst>
          </p:cNvPr>
          <p:cNvSpPr>
            <a:spLocks noGrp="1" noRot="1" noMove="1" noResize="1" noEditPoints="1" noAdjustHandles="1" noChangeArrowheads="1" noChangeShapeType="1"/>
          </p:cNvSpPr>
          <p:nvPr>
            <p:ph type="body" sz="quarter" idx="39"/>
          </p:nvPr>
        </p:nvSpPr>
        <p:spPr>
          <a:xfrm>
            <a:off x="423746" y="3117516"/>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7" name="Tijdelijke aanduiding voor tekst 10">
            <a:extLst>
              <a:ext uri="{FF2B5EF4-FFF2-40B4-BE49-F238E27FC236}">
                <a16:creationId xmlns:a16="http://schemas.microsoft.com/office/drawing/2014/main" id="{360C61D9-F0F7-F685-6341-4C762D524F52}"/>
              </a:ext>
            </a:extLst>
          </p:cNvPr>
          <p:cNvSpPr>
            <a:spLocks noGrp="1" noRot="1" noMove="1" noResize="1" noEditPoints="1" noAdjustHandles="1" noChangeArrowheads="1" noChangeShapeType="1"/>
          </p:cNvSpPr>
          <p:nvPr>
            <p:ph type="body" sz="quarter" idx="40"/>
          </p:nvPr>
        </p:nvSpPr>
        <p:spPr>
          <a:xfrm>
            <a:off x="423746" y="3734959"/>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8" name="Tijdelijke aanduiding voor tekst 10">
            <a:extLst>
              <a:ext uri="{FF2B5EF4-FFF2-40B4-BE49-F238E27FC236}">
                <a16:creationId xmlns:a16="http://schemas.microsoft.com/office/drawing/2014/main" id="{CAEF9D2C-6565-82AD-5643-4E15F9A81E15}"/>
              </a:ext>
            </a:extLst>
          </p:cNvPr>
          <p:cNvSpPr>
            <a:spLocks noGrp="1" noRot="1" noMove="1" noResize="1" noEditPoints="1" noAdjustHandles="1" noChangeArrowheads="1" noChangeShapeType="1"/>
          </p:cNvSpPr>
          <p:nvPr>
            <p:ph type="body" sz="quarter" idx="41"/>
          </p:nvPr>
        </p:nvSpPr>
        <p:spPr>
          <a:xfrm>
            <a:off x="423746" y="4348141"/>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9" name="Tijdelijke aanduiding voor tekst 10">
            <a:extLst>
              <a:ext uri="{FF2B5EF4-FFF2-40B4-BE49-F238E27FC236}">
                <a16:creationId xmlns:a16="http://schemas.microsoft.com/office/drawing/2014/main" id="{4B2E62F0-F479-1487-858D-5B30861BA582}"/>
              </a:ext>
            </a:extLst>
          </p:cNvPr>
          <p:cNvSpPr>
            <a:spLocks noGrp="1" noRot="1" noMove="1" noResize="1" noEditPoints="1" noAdjustHandles="1" noChangeArrowheads="1" noChangeShapeType="1"/>
          </p:cNvSpPr>
          <p:nvPr>
            <p:ph type="body" sz="quarter" idx="42"/>
          </p:nvPr>
        </p:nvSpPr>
        <p:spPr>
          <a:xfrm>
            <a:off x="423746" y="4961323"/>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50" name="Tijdelijke aanduiding voor tekst 10">
            <a:extLst>
              <a:ext uri="{FF2B5EF4-FFF2-40B4-BE49-F238E27FC236}">
                <a16:creationId xmlns:a16="http://schemas.microsoft.com/office/drawing/2014/main" id="{9A8B18CD-B1BA-2C29-B411-BF6B79E853E5}"/>
              </a:ext>
            </a:extLst>
          </p:cNvPr>
          <p:cNvSpPr>
            <a:spLocks noGrp="1" noRot="1" noMove="1" noResize="1" noEditPoints="1" noAdjustHandles="1" noChangeArrowheads="1" noChangeShapeType="1"/>
          </p:cNvSpPr>
          <p:nvPr>
            <p:ph type="body" sz="quarter" idx="43"/>
          </p:nvPr>
        </p:nvSpPr>
        <p:spPr>
          <a:xfrm>
            <a:off x="423746" y="5574505"/>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Tree>
    <p:extLst>
      <p:ext uri="{BB962C8B-B14F-4D97-AF65-F5344CB8AC3E}">
        <p14:creationId xmlns:p14="http://schemas.microsoft.com/office/powerpoint/2010/main" val="10319402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tekst en kaders">
    <p:spTree>
      <p:nvGrpSpPr>
        <p:cNvPr id="1" name=""/>
        <p:cNvGrpSpPr/>
        <p:nvPr/>
      </p:nvGrpSpPr>
      <p:grpSpPr>
        <a:xfrm>
          <a:off x="0" y="0"/>
          <a:ext cx="0" cy="0"/>
          <a:chOff x="0" y="0"/>
          <a:chExt cx="0" cy="0"/>
        </a:xfrm>
      </p:grpSpPr>
      <p:sp>
        <p:nvSpPr>
          <p:cNvPr id="14" name="Vrije vorm 13">
            <a:extLst>
              <a:ext uri="{FF2B5EF4-FFF2-40B4-BE49-F238E27FC236}">
                <a16:creationId xmlns:a16="http://schemas.microsoft.com/office/drawing/2014/main" id="{AEA17D68-182D-C92D-2917-43601FA978BE}"/>
              </a:ext>
            </a:extLst>
          </p:cNvPr>
          <p:cNvSpPr>
            <a:spLocks noGrp="1" noRot="1" noMove="1" noResize="1" noEditPoints="1" noAdjustHandles="1" noChangeArrowheads="1" noChangeShapeType="1"/>
          </p:cNvSpPr>
          <p:nvPr userDrawn="1"/>
        </p:nvSpPr>
        <p:spPr>
          <a:xfrm>
            <a:off x="4313741" y="3970149"/>
            <a:ext cx="3507547" cy="2233734"/>
          </a:xfrm>
          <a:custGeom>
            <a:avLst/>
            <a:gdLst>
              <a:gd name="csX0" fmla="*/ 412172 w 3507547"/>
              <a:gd name="csY0" fmla="*/ 0 h 2233734"/>
              <a:gd name="csX1" fmla="*/ 3393622 w 3507547"/>
              <a:gd name="csY1" fmla="*/ 0 h 2233734"/>
              <a:gd name="csX2" fmla="*/ 3507547 w 3507547"/>
              <a:gd name="csY2" fmla="*/ 117628 h 2233734"/>
              <a:gd name="csX3" fmla="*/ 3507547 w 3507547"/>
              <a:gd name="csY3" fmla="*/ 1808167 h 2233734"/>
              <a:gd name="csX4" fmla="*/ 3178443 w 3507547"/>
              <a:gd name="csY4" fmla="*/ 2225090 h 2233734"/>
              <a:gd name="csX5" fmla="*/ 3095395 w 3507547"/>
              <a:gd name="csY5" fmla="*/ 2233734 h 2233734"/>
              <a:gd name="csX6" fmla="*/ 113915 w 3507547"/>
              <a:gd name="csY6" fmla="*/ 2233734 h 2233734"/>
              <a:gd name="csX7" fmla="*/ 69580 w 3507547"/>
              <a:gd name="csY7" fmla="*/ 2224492 h 2233734"/>
              <a:gd name="csX8" fmla="*/ 0 w 3507547"/>
              <a:gd name="csY8" fmla="*/ 2116108 h 2233734"/>
              <a:gd name="csX9" fmla="*/ 0 w 3507547"/>
              <a:gd name="csY9" fmla="*/ 425569 h 2233734"/>
              <a:gd name="csX10" fmla="*/ 412172 w 3507547"/>
              <a:gd name="csY10" fmla="*/ 0 h 22337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507547" h="2233734">
                <a:moveTo>
                  <a:pt x="412172" y="0"/>
                </a:moveTo>
                <a:lnTo>
                  <a:pt x="3393622" y="0"/>
                </a:lnTo>
                <a:cubicBezTo>
                  <a:pt x="3456541" y="0"/>
                  <a:pt x="3507547" y="52664"/>
                  <a:pt x="3507547" y="117628"/>
                </a:cubicBezTo>
                <a:lnTo>
                  <a:pt x="3507547" y="1808167"/>
                </a:lnTo>
                <a:cubicBezTo>
                  <a:pt x="3507547" y="2013823"/>
                  <a:pt x="3366262" y="2185407"/>
                  <a:pt x="3178443" y="2225090"/>
                </a:cubicBezTo>
                <a:lnTo>
                  <a:pt x="3095395" y="2233734"/>
                </a:lnTo>
                <a:lnTo>
                  <a:pt x="113915" y="2233734"/>
                </a:lnTo>
                <a:lnTo>
                  <a:pt x="69580" y="2224492"/>
                </a:lnTo>
                <a:cubicBezTo>
                  <a:pt x="28692" y="2206635"/>
                  <a:pt x="0" y="2164831"/>
                  <a:pt x="0" y="2116108"/>
                </a:cubicBezTo>
                <a:lnTo>
                  <a:pt x="0" y="425569"/>
                </a:lnTo>
                <a:cubicBezTo>
                  <a:pt x="0" y="190534"/>
                  <a:pt x="184536" y="0"/>
                  <a:pt x="412172"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5" name="Vrije vorm 14">
            <a:extLst>
              <a:ext uri="{FF2B5EF4-FFF2-40B4-BE49-F238E27FC236}">
                <a16:creationId xmlns:a16="http://schemas.microsoft.com/office/drawing/2014/main" id="{6453DB93-E33A-4494-A484-413F3CA75579}"/>
              </a:ext>
            </a:extLst>
          </p:cNvPr>
          <p:cNvSpPr>
            <a:spLocks noGrp="1" noRot="1" noMove="1" noResize="1" noEditPoints="1" noAdjustHandles="1" noChangeArrowheads="1" noChangeShapeType="1"/>
          </p:cNvSpPr>
          <p:nvPr userDrawn="1"/>
        </p:nvSpPr>
        <p:spPr>
          <a:xfrm>
            <a:off x="636207" y="3970149"/>
            <a:ext cx="3507547" cy="2233734"/>
          </a:xfrm>
          <a:custGeom>
            <a:avLst/>
            <a:gdLst>
              <a:gd name="csX0" fmla="*/ 412172 w 3507547"/>
              <a:gd name="csY0" fmla="*/ 0 h 2233734"/>
              <a:gd name="csX1" fmla="*/ 3393622 w 3507547"/>
              <a:gd name="csY1" fmla="*/ 0 h 2233734"/>
              <a:gd name="csX2" fmla="*/ 3507547 w 3507547"/>
              <a:gd name="csY2" fmla="*/ 117628 h 2233734"/>
              <a:gd name="csX3" fmla="*/ 3507547 w 3507547"/>
              <a:gd name="csY3" fmla="*/ 1808167 h 2233734"/>
              <a:gd name="csX4" fmla="*/ 3178443 w 3507547"/>
              <a:gd name="csY4" fmla="*/ 2225090 h 2233734"/>
              <a:gd name="csX5" fmla="*/ 3095395 w 3507547"/>
              <a:gd name="csY5" fmla="*/ 2233734 h 2233734"/>
              <a:gd name="csX6" fmla="*/ 113915 w 3507547"/>
              <a:gd name="csY6" fmla="*/ 2233734 h 2233734"/>
              <a:gd name="csX7" fmla="*/ 69580 w 3507547"/>
              <a:gd name="csY7" fmla="*/ 2224492 h 2233734"/>
              <a:gd name="csX8" fmla="*/ 0 w 3507547"/>
              <a:gd name="csY8" fmla="*/ 2116108 h 2233734"/>
              <a:gd name="csX9" fmla="*/ 0 w 3507547"/>
              <a:gd name="csY9" fmla="*/ 425569 h 2233734"/>
              <a:gd name="csX10" fmla="*/ 412172 w 3507547"/>
              <a:gd name="csY10" fmla="*/ 0 h 22337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507547" h="2233734">
                <a:moveTo>
                  <a:pt x="412172" y="0"/>
                </a:moveTo>
                <a:lnTo>
                  <a:pt x="3393622" y="0"/>
                </a:lnTo>
                <a:cubicBezTo>
                  <a:pt x="3456541" y="0"/>
                  <a:pt x="3507547" y="52664"/>
                  <a:pt x="3507547" y="117628"/>
                </a:cubicBezTo>
                <a:lnTo>
                  <a:pt x="3507547" y="1808167"/>
                </a:lnTo>
                <a:cubicBezTo>
                  <a:pt x="3507547" y="2013823"/>
                  <a:pt x="3366262" y="2185407"/>
                  <a:pt x="3178443" y="2225090"/>
                </a:cubicBezTo>
                <a:lnTo>
                  <a:pt x="3095395" y="2233734"/>
                </a:lnTo>
                <a:lnTo>
                  <a:pt x="113915" y="2233734"/>
                </a:lnTo>
                <a:lnTo>
                  <a:pt x="69580" y="2224492"/>
                </a:lnTo>
                <a:cubicBezTo>
                  <a:pt x="28692" y="2206635"/>
                  <a:pt x="0" y="2164831"/>
                  <a:pt x="0" y="2116108"/>
                </a:cubicBezTo>
                <a:lnTo>
                  <a:pt x="0" y="425569"/>
                </a:lnTo>
                <a:cubicBezTo>
                  <a:pt x="0" y="190534"/>
                  <a:pt x="184536" y="0"/>
                  <a:pt x="412172" y="0"/>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6" name="Vrije vorm 15">
            <a:extLst>
              <a:ext uri="{FF2B5EF4-FFF2-40B4-BE49-F238E27FC236}">
                <a16:creationId xmlns:a16="http://schemas.microsoft.com/office/drawing/2014/main" id="{26288DA3-8FCC-88C0-9D81-3C0F70451D16}"/>
              </a:ext>
            </a:extLst>
          </p:cNvPr>
          <p:cNvSpPr>
            <a:spLocks noGrp="1" noRot="1" noMove="1" noResize="1" noEditPoints="1" noAdjustHandles="1" noChangeArrowheads="1" noChangeShapeType="1"/>
          </p:cNvSpPr>
          <p:nvPr userDrawn="1"/>
        </p:nvSpPr>
        <p:spPr>
          <a:xfrm>
            <a:off x="7991275" y="3970149"/>
            <a:ext cx="3507547" cy="2233734"/>
          </a:xfrm>
          <a:custGeom>
            <a:avLst/>
            <a:gdLst>
              <a:gd name="csX0" fmla="*/ 412172 w 3507547"/>
              <a:gd name="csY0" fmla="*/ 0 h 2233734"/>
              <a:gd name="csX1" fmla="*/ 3393622 w 3507547"/>
              <a:gd name="csY1" fmla="*/ 0 h 2233734"/>
              <a:gd name="csX2" fmla="*/ 3507547 w 3507547"/>
              <a:gd name="csY2" fmla="*/ 117628 h 2233734"/>
              <a:gd name="csX3" fmla="*/ 3507547 w 3507547"/>
              <a:gd name="csY3" fmla="*/ 1808167 h 2233734"/>
              <a:gd name="csX4" fmla="*/ 3178443 w 3507547"/>
              <a:gd name="csY4" fmla="*/ 2225090 h 2233734"/>
              <a:gd name="csX5" fmla="*/ 3095395 w 3507547"/>
              <a:gd name="csY5" fmla="*/ 2233734 h 2233734"/>
              <a:gd name="csX6" fmla="*/ 113915 w 3507547"/>
              <a:gd name="csY6" fmla="*/ 2233734 h 2233734"/>
              <a:gd name="csX7" fmla="*/ 69580 w 3507547"/>
              <a:gd name="csY7" fmla="*/ 2224492 h 2233734"/>
              <a:gd name="csX8" fmla="*/ 0 w 3507547"/>
              <a:gd name="csY8" fmla="*/ 2116108 h 2233734"/>
              <a:gd name="csX9" fmla="*/ 0 w 3507547"/>
              <a:gd name="csY9" fmla="*/ 425569 h 2233734"/>
              <a:gd name="csX10" fmla="*/ 412172 w 3507547"/>
              <a:gd name="csY10" fmla="*/ 0 h 22337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507547" h="2233734">
                <a:moveTo>
                  <a:pt x="412172" y="0"/>
                </a:moveTo>
                <a:lnTo>
                  <a:pt x="3393622" y="0"/>
                </a:lnTo>
                <a:cubicBezTo>
                  <a:pt x="3456541" y="0"/>
                  <a:pt x="3507547" y="52664"/>
                  <a:pt x="3507547" y="117628"/>
                </a:cubicBezTo>
                <a:lnTo>
                  <a:pt x="3507547" y="1808167"/>
                </a:lnTo>
                <a:cubicBezTo>
                  <a:pt x="3507547" y="2013823"/>
                  <a:pt x="3366262" y="2185407"/>
                  <a:pt x="3178443" y="2225090"/>
                </a:cubicBezTo>
                <a:lnTo>
                  <a:pt x="3095395" y="2233734"/>
                </a:lnTo>
                <a:lnTo>
                  <a:pt x="113915" y="2233734"/>
                </a:lnTo>
                <a:lnTo>
                  <a:pt x="69580" y="2224492"/>
                </a:lnTo>
                <a:cubicBezTo>
                  <a:pt x="28692" y="2206635"/>
                  <a:pt x="0" y="2164831"/>
                  <a:pt x="0" y="2116108"/>
                </a:cubicBezTo>
                <a:lnTo>
                  <a:pt x="0" y="425569"/>
                </a:lnTo>
                <a:cubicBezTo>
                  <a:pt x="0" y="190534"/>
                  <a:pt x="184536" y="0"/>
                  <a:pt x="412172" y="0"/>
                </a:cubicBezTo>
                <a:close/>
              </a:path>
            </a:pathLst>
          </a:custGeom>
          <a:solidFill>
            <a:srgbClr val="EC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628663" y="673696"/>
            <a:ext cx="10327953"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noRot="1" noMove="1" noResize="1" noEditPoints="1" noAdjustHandles="1" noChangeArrowheads="1" noChangeShapeType="1"/>
          </p:cNvSpPr>
          <p:nvPr>
            <p:ph type="body" sz="quarter" idx="17"/>
          </p:nvPr>
        </p:nvSpPr>
        <p:spPr>
          <a:xfrm>
            <a:off x="628662" y="1689557"/>
            <a:ext cx="10327953" cy="2164596"/>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6" name="Tijdelijke aanduiding voor tekst 8">
            <a:extLst>
              <a:ext uri="{FF2B5EF4-FFF2-40B4-BE49-F238E27FC236}">
                <a16:creationId xmlns:a16="http://schemas.microsoft.com/office/drawing/2014/main" id="{0A57D648-7A94-7780-F246-96488E2CCB30}"/>
              </a:ext>
            </a:extLst>
          </p:cNvPr>
          <p:cNvSpPr>
            <a:spLocks noGrp="1" noRot="1" noMove="1" noResize="1" noEditPoints="1" noAdjustHandles="1" noChangeArrowheads="1" noChangeShapeType="1"/>
          </p:cNvSpPr>
          <p:nvPr>
            <p:ph type="body" sz="quarter" idx="10"/>
          </p:nvPr>
        </p:nvSpPr>
        <p:spPr>
          <a:xfrm>
            <a:off x="914400" y="4178893"/>
            <a:ext cx="2951163" cy="1852019"/>
          </a:xfrm>
          <a:prstGeom prst="rect">
            <a:avLst/>
          </a:prstGeom>
        </p:spPr>
        <p:txBody>
          <a:bodyPr>
            <a:normAutofit/>
          </a:bodyPr>
          <a:lstStyle>
            <a:lvl1pPr marL="0" indent="0">
              <a:buFontTx/>
              <a:buNone/>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7" name="Tijdelijke aanduiding voor tekst 8">
            <a:extLst>
              <a:ext uri="{FF2B5EF4-FFF2-40B4-BE49-F238E27FC236}">
                <a16:creationId xmlns:a16="http://schemas.microsoft.com/office/drawing/2014/main" id="{F8D51B67-EE2E-F5E8-F7ED-2516F6F0E192}"/>
              </a:ext>
            </a:extLst>
          </p:cNvPr>
          <p:cNvSpPr>
            <a:spLocks noGrp="1" noRot="1" noMove="1" noResize="1" noEditPoints="1" noAdjustHandles="1" noChangeArrowheads="1" noChangeShapeType="1"/>
          </p:cNvSpPr>
          <p:nvPr>
            <p:ph type="body" sz="quarter" idx="11"/>
          </p:nvPr>
        </p:nvSpPr>
        <p:spPr>
          <a:xfrm>
            <a:off x="4620417" y="4178893"/>
            <a:ext cx="2951163" cy="1852020"/>
          </a:xfrm>
          <a:prstGeom prst="rect">
            <a:avLst/>
          </a:prstGeom>
        </p:spPr>
        <p:txBody>
          <a:bodyPr>
            <a:normAutofit/>
          </a:bodyPr>
          <a:lstStyle>
            <a:lvl1pPr marL="0" indent="0">
              <a:buFontTx/>
              <a:buNone/>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tekst 8">
            <a:extLst>
              <a:ext uri="{FF2B5EF4-FFF2-40B4-BE49-F238E27FC236}">
                <a16:creationId xmlns:a16="http://schemas.microsoft.com/office/drawing/2014/main" id="{C43E0771-AB04-3AD2-AADF-652BF5E14658}"/>
              </a:ext>
            </a:extLst>
          </p:cNvPr>
          <p:cNvSpPr>
            <a:spLocks noGrp="1" noRot="1" noMove="1" noResize="1" noEditPoints="1" noAdjustHandles="1" noChangeArrowheads="1" noChangeShapeType="1"/>
          </p:cNvSpPr>
          <p:nvPr>
            <p:ph type="body" sz="quarter" idx="12"/>
          </p:nvPr>
        </p:nvSpPr>
        <p:spPr>
          <a:xfrm>
            <a:off x="8349187" y="4178893"/>
            <a:ext cx="2951163" cy="1852020"/>
          </a:xfrm>
          <a:prstGeom prst="rect">
            <a:avLst/>
          </a:prstGeom>
        </p:spPr>
        <p:txBody>
          <a:bodyPr>
            <a:normAutofit/>
          </a:bodyPr>
          <a:lstStyle>
            <a:lvl1pPr marL="0" indent="0">
              <a:buFontTx/>
              <a:buNone/>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Tree>
    <p:extLst>
      <p:ext uri="{BB962C8B-B14F-4D97-AF65-F5344CB8AC3E}">
        <p14:creationId xmlns:p14="http://schemas.microsoft.com/office/powerpoint/2010/main" val="2715399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en tekst op groene achtergond">
    <p:bg>
      <p:bgRef idx="1001">
        <a:schemeClr val="bg2"/>
      </p:bgRef>
    </p:bg>
    <p:spTree>
      <p:nvGrpSpPr>
        <p:cNvPr id="1" name=""/>
        <p:cNvGrpSpPr/>
        <p:nvPr/>
      </p:nvGrpSpPr>
      <p:grpSpPr>
        <a:xfrm>
          <a:off x="0" y="0"/>
          <a:ext cx="0" cy="0"/>
          <a:chOff x="0" y="0"/>
          <a:chExt cx="0" cy="0"/>
        </a:xfrm>
      </p:grpSpPr>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914413" y="883246"/>
            <a:ext cx="10334612" cy="477054"/>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a:t>
            </a:r>
          </a:p>
        </p:txBody>
      </p:sp>
      <p:sp>
        <p:nvSpPr>
          <p:cNvPr id="10" name="Tijdelijke aanduiding voor tekst 4">
            <a:extLst>
              <a:ext uri="{FF2B5EF4-FFF2-40B4-BE49-F238E27FC236}">
                <a16:creationId xmlns:a16="http://schemas.microsoft.com/office/drawing/2014/main" id="{CBC1E881-13F5-1CA3-BCF1-520C8F2B5B89}"/>
              </a:ext>
            </a:extLst>
          </p:cNvPr>
          <p:cNvSpPr>
            <a:spLocks noGrp="1" noRot="1" noMove="1" noResize="1" noEditPoints="1" noAdjustHandles="1" noChangeArrowheads="1" noChangeShapeType="1"/>
          </p:cNvSpPr>
          <p:nvPr>
            <p:ph type="body" sz="quarter" idx="17"/>
          </p:nvPr>
        </p:nvSpPr>
        <p:spPr>
          <a:xfrm>
            <a:off x="914412" y="1689556"/>
            <a:ext cx="10334611" cy="4285197"/>
          </a:xfrm>
          <a:prstGeom prst="rect">
            <a:avLst/>
          </a:prstGeom>
        </p:spPr>
        <p:txBody>
          <a:bodyPr>
            <a:normAutofit/>
          </a:bodyPr>
          <a:lstStyle>
            <a:lvl1pPr marL="336600" indent="-338400">
              <a:lnSpc>
                <a:spcPts val="2000"/>
              </a:lnSpc>
              <a:spcBef>
                <a:spcPts val="0"/>
              </a:spcBef>
              <a:spcAft>
                <a:spcPts val="600"/>
              </a:spcAft>
              <a:buFont typeface="+mj-lt"/>
              <a:buAutoNum type="arabicPeriod"/>
              <a:defRPr lang="nl-NL" sz="1800" b="0" kern="1200" dirty="0" smtClean="0">
                <a:solidFill>
                  <a:schemeClr val="tx1"/>
                </a:solidFill>
                <a:latin typeface="Segoe UI" panose="020B0502040204020203" pitchFamily="34" charset="0"/>
                <a:ea typeface="+mn-ea"/>
                <a:cs typeface="Segoe UI" panose="020B0502040204020203" pitchFamily="34" charset="0"/>
              </a:defRPr>
            </a:lvl1pPr>
            <a:lvl2pPr marL="541800" indent="-336600">
              <a:lnSpc>
                <a:spcPts val="2000"/>
              </a:lnSpc>
              <a:spcBef>
                <a:spcPts val="0"/>
              </a:spcBef>
              <a:spcAft>
                <a:spcPts val="600"/>
              </a:spcAft>
              <a:buFont typeface="+mj-lt"/>
              <a:buAutoNum type="arabicPeriod"/>
              <a:defRPr sz="1800" b="0" i="0">
                <a:solidFill>
                  <a:schemeClr val="tx1"/>
                </a:solidFill>
                <a:latin typeface="Segoe UI" panose="020B0502040204020203" pitchFamily="34" charset="0"/>
                <a:cs typeface="Segoe UI" panose="020B0502040204020203" pitchFamily="34" charset="0"/>
              </a:defRPr>
            </a:lvl2pPr>
          </a:lstStyle>
          <a:p>
            <a:pPr lvl="0"/>
            <a:r>
              <a:rPr lang="nl-NL"/>
              <a:t>Klikken om de tekststijl van het model te bewerken</a:t>
            </a:r>
          </a:p>
        </p:txBody>
      </p:sp>
    </p:spTree>
    <p:extLst>
      <p:ext uri="{BB962C8B-B14F-4D97-AF65-F5344CB8AC3E}">
        <p14:creationId xmlns:p14="http://schemas.microsoft.com/office/powerpoint/2010/main" val="38787579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edia invoegen">
    <p:bg>
      <p:bgRef idx="1001">
        <a:schemeClr val="bg2"/>
      </p:bgRef>
    </p:bg>
    <p:spTree>
      <p:nvGrpSpPr>
        <p:cNvPr id="1" name=""/>
        <p:cNvGrpSpPr/>
        <p:nvPr/>
      </p:nvGrpSpPr>
      <p:grpSpPr>
        <a:xfrm>
          <a:off x="0" y="0"/>
          <a:ext cx="0" cy="0"/>
          <a:chOff x="0" y="0"/>
          <a:chExt cx="0" cy="0"/>
        </a:xfrm>
      </p:grpSpPr>
      <p:sp>
        <p:nvSpPr>
          <p:cNvPr id="3" name="Tijdelijke aanduiding voor media 2">
            <a:extLst>
              <a:ext uri="{FF2B5EF4-FFF2-40B4-BE49-F238E27FC236}">
                <a16:creationId xmlns:a16="http://schemas.microsoft.com/office/drawing/2014/main" id="{68300CC6-8CB3-BC0F-CA35-74A2EBC7A960}"/>
              </a:ext>
            </a:extLst>
          </p:cNvPr>
          <p:cNvSpPr>
            <a:spLocks noGrp="1" noRot="1" noMove="1" noResize="1" noEditPoints="1" noAdjustHandles="1" noChangeArrowheads="1" noChangeShapeType="1"/>
          </p:cNvSpPr>
          <p:nvPr>
            <p:ph type="media" sz="quarter" idx="10"/>
          </p:nvPr>
        </p:nvSpPr>
        <p:spPr>
          <a:xfrm>
            <a:off x="0" y="0"/>
            <a:ext cx="12192000" cy="6858000"/>
          </a:xfrm>
          <a:prstGeom prst="rect">
            <a:avLst/>
          </a:prstGeom>
        </p:spPr>
        <p:txBody>
          <a:bodyPr/>
          <a:lstStyle/>
          <a:p>
            <a:r>
              <a:rPr lang="nl-NL"/>
              <a:t>Klik op het pictogram als u media wilt toevoegen</a:t>
            </a:r>
          </a:p>
        </p:txBody>
      </p:sp>
    </p:spTree>
    <p:extLst>
      <p:ext uri="{BB962C8B-B14F-4D97-AF65-F5344CB8AC3E}">
        <p14:creationId xmlns:p14="http://schemas.microsoft.com/office/powerpoint/2010/main" val="239851803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fsluiter">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4" name="Tijdelijke aanduiding voor tekst 22">
            <a:extLst>
              <a:ext uri="{FF2B5EF4-FFF2-40B4-BE49-F238E27FC236}">
                <a16:creationId xmlns:a16="http://schemas.microsoft.com/office/drawing/2014/main" id="{6368230E-29B5-71C0-69E2-FF7533C47C66}"/>
              </a:ext>
            </a:extLst>
          </p:cNvPr>
          <p:cNvSpPr>
            <a:spLocks noGrp="1" noRot="1" noMove="1" noResize="1" noEditPoints="1" noAdjustHandles="1" noChangeArrowheads="1" noChangeShapeType="1"/>
          </p:cNvSpPr>
          <p:nvPr>
            <p:ph type="body" sz="quarter" idx="12" hasCustomPrompt="1"/>
          </p:nvPr>
        </p:nvSpPr>
        <p:spPr>
          <a:xfrm>
            <a:off x="727938" y="1411510"/>
            <a:ext cx="3248317" cy="842532"/>
          </a:xfrm>
          <a:prstGeom prst="rect">
            <a:avLst/>
          </a:prstGeom>
          <a:solidFill>
            <a:schemeClr val="tx1"/>
          </a:solidFill>
          <a:ln>
            <a:noFill/>
          </a:ln>
        </p:spPr>
        <p:txBody>
          <a:bodyPr lIns="180000" tIns="144000" rIns="180000" bIns="144000" anchor="ct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Bedankt voor</a:t>
            </a:r>
          </a:p>
        </p:txBody>
      </p:sp>
      <p:sp>
        <p:nvSpPr>
          <p:cNvPr id="25" name="Tijdelijke aanduiding voor tekst 22">
            <a:extLst>
              <a:ext uri="{FF2B5EF4-FFF2-40B4-BE49-F238E27FC236}">
                <a16:creationId xmlns:a16="http://schemas.microsoft.com/office/drawing/2014/main" id="{AAD3D00D-7D6E-3E6C-CA2B-C46F419717C1}"/>
              </a:ext>
            </a:extLst>
          </p:cNvPr>
          <p:cNvSpPr>
            <a:spLocks noGrp="1" noRot="1" noMove="1" noResize="1" noEditPoints="1" noAdjustHandles="1" noChangeArrowheads="1" noChangeShapeType="1"/>
          </p:cNvSpPr>
          <p:nvPr>
            <p:ph type="body" sz="quarter" idx="13" hasCustomPrompt="1"/>
          </p:nvPr>
        </p:nvSpPr>
        <p:spPr>
          <a:xfrm>
            <a:off x="727939" y="2335298"/>
            <a:ext cx="3095916" cy="842532"/>
          </a:xfrm>
          <a:prstGeom prst="rect">
            <a:avLst/>
          </a:prstGeom>
          <a:solidFill>
            <a:schemeClr val="tx1"/>
          </a:solidFill>
          <a:ln>
            <a:noFill/>
          </a:ln>
        </p:spPr>
        <p:txBody>
          <a:bodyPr lIns="180000" tIns="144000" rIns="180000" bIns="144000" anchor="ct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uw aandacht</a:t>
            </a:r>
          </a:p>
        </p:txBody>
      </p:sp>
      <p:pic>
        <p:nvPicPr>
          <p:cNvPr id="17" name="Graphic 16">
            <a:extLst>
              <a:ext uri="{FF2B5EF4-FFF2-40B4-BE49-F238E27FC236}">
                <a16:creationId xmlns:a16="http://schemas.microsoft.com/office/drawing/2014/main" id="{CF49A8D0-C0E2-389F-190A-8F2F16BC88B6}"/>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a:xfrm>
            <a:off x="6843551" y="4578832"/>
            <a:ext cx="5348449" cy="2279168"/>
          </a:xfrm>
          <a:prstGeom prst="rect">
            <a:avLst/>
          </a:prstGeom>
        </p:spPr>
      </p:pic>
      <p:pic>
        <p:nvPicPr>
          <p:cNvPr id="14" name="Graphic 13">
            <a:extLst>
              <a:ext uri="{FF2B5EF4-FFF2-40B4-BE49-F238E27FC236}">
                <a16:creationId xmlns:a16="http://schemas.microsoft.com/office/drawing/2014/main" id="{14C436F1-43DC-AA51-55E5-72E4EAD2F8A7}"/>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4"/>
              </a:ext>
            </a:extLst>
          </a:blip>
          <a:stretch>
            <a:fillRect/>
          </a:stretch>
        </p:blipFill>
        <p:spPr>
          <a:xfrm>
            <a:off x="9830378" y="5460001"/>
            <a:ext cx="1638332" cy="671001"/>
          </a:xfrm>
          <a:prstGeom prst="rect">
            <a:avLst/>
          </a:prstGeom>
        </p:spPr>
      </p:pic>
    </p:spTree>
    <p:extLst>
      <p:ext uri="{BB962C8B-B14F-4D97-AF65-F5344CB8AC3E}">
        <p14:creationId xmlns:p14="http://schemas.microsoft.com/office/powerpoint/2010/main" val="22926867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rgbClr val="80008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srcRect l="3542" t="83799" r="4601" b="4766"/>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4" name="Afbeelding 3">
            <a:extLst>
              <a:ext uri="{FF2B5EF4-FFF2-40B4-BE49-F238E27FC236}">
                <a16:creationId xmlns:a16="http://schemas.microsoft.com/office/drawing/2014/main" id="{AE16EDD4-08C4-D9FB-8EBE-9B87A043715A}"/>
              </a:ext>
            </a:extLst>
          </p:cNvPr>
          <p:cNvPicPr>
            <a:picLocks noChangeAspect="1"/>
          </p:cNvPicPr>
          <p:nvPr userDrawn="1"/>
        </p:nvPicPr>
        <p:blipFill>
          <a:blip r:embed="rId4">
            <a:alphaModFix/>
            <a:extLst>
              <a:ext uri="{28A0092B-C50C-407E-A947-70E740481C1C}">
                <a14:useLocalDpi xmlns:a14="http://schemas.microsoft.com/office/drawing/2010/main" val="0"/>
              </a:ext>
            </a:extLst>
          </a:blip>
          <a:srcRect l="12823" t="24402" r="12885" b="37700"/>
          <a:stretch>
            <a:fillRect/>
          </a:stretch>
        </p:blipFill>
        <p:spPr>
          <a:xfrm>
            <a:off x="8258715" y="1376929"/>
            <a:ext cx="3137250" cy="2305791"/>
          </a:xfrm>
          <a:prstGeom prst="rect">
            <a:avLst/>
          </a:prstGeom>
        </p:spPr>
      </p:pic>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316150" y="2253056"/>
            <a:ext cx="1123587"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214943" y="2253056"/>
            <a:ext cx="1078331"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337046" y="2253056"/>
            <a:ext cx="97910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8" name="Tijdelijke aanduiding voor tekst 23">
            <a:extLst>
              <a:ext uri="{FF2B5EF4-FFF2-40B4-BE49-F238E27FC236}">
                <a16:creationId xmlns:a16="http://schemas.microsoft.com/office/drawing/2014/main" id="{6E4ACD56-63D5-505E-108E-6AAEF334A0C9}"/>
              </a:ext>
            </a:extLst>
          </p:cNvPr>
          <p:cNvSpPr>
            <a:spLocks noGrp="1"/>
          </p:cNvSpPr>
          <p:nvPr>
            <p:ph type="body" sz="quarter" idx="33" hasCustomPrompt="1"/>
          </p:nvPr>
        </p:nvSpPr>
        <p:spPr>
          <a:xfrm>
            <a:off x="9293274" y="3676314"/>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9" name="Tijdelijke aanduiding voor tekst 23">
            <a:extLst>
              <a:ext uri="{FF2B5EF4-FFF2-40B4-BE49-F238E27FC236}">
                <a16:creationId xmlns:a16="http://schemas.microsoft.com/office/drawing/2014/main" id="{9DF2F03A-4999-4D96-3BAE-0663F7E67E3B}"/>
              </a:ext>
            </a:extLst>
          </p:cNvPr>
          <p:cNvSpPr>
            <a:spLocks noGrp="1"/>
          </p:cNvSpPr>
          <p:nvPr>
            <p:ph type="body" sz="quarter" idx="34" hasCustomPrompt="1"/>
          </p:nvPr>
        </p:nvSpPr>
        <p:spPr>
          <a:xfrm>
            <a:off x="8225141" y="3682720"/>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40" name="Tijdelijke aanduiding voor tekst 23">
            <a:extLst>
              <a:ext uri="{FF2B5EF4-FFF2-40B4-BE49-F238E27FC236}">
                <a16:creationId xmlns:a16="http://schemas.microsoft.com/office/drawing/2014/main" id="{B0CF23B2-79A0-1D59-2CAB-1B838B99D8CD}"/>
              </a:ext>
            </a:extLst>
          </p:cNvPr>
          <p:cNvSpPr>
            <a:spLocks noGrp="1"/>
          </p:cNvSpPr>
          <p:nvPr>
            <p:ph type="body" sz="quarter" idx="35" hasCustomPrompt="1"/>
          </p:nvPr>
        </p:nvSpPr>
        <p:spPr>
          <a:xfrm>
            <a:off x="10361406" y="3669908"/>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26254536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dirty="0"/>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dirty="0"/>
              <a:t>Klikken om de tekststijl van het model te bewerken</a:t>
            </a:r>
          </a:p>
          <a:p>
            <a:pPr lvl="1"/>
            <a:r>
              <a:rPr lang="nl-NL" dirty="0"/>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srcRect l="3542" t="83799" r="4601" b="4766"/>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22" name="Afbeelding 21">
            <a:extLst>
              <a:ext uri="{FF2B5EF4-FFF2-40B4-BE49-F238E27FC236}">
                <a16:creationId xmlns:a16="http://schemas.microsoft.com/office/drawing/2014/main" id="{AC623BD8-B3D7-7424-3A17-DFDFA55B667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06008" y="1411418"/>
            <a:ext cx="3497597" cy="2222751"/>
          </a:xfrm>
          <a:prstGeom prst="rect">
            <a:avLst/>
          </a:prstGeom>
        </p:spPr>
      </p:pic>
      <p:sp>
        <p:nvSpPr>
          <p:cNvPr id="24" name="Tijdelijke aanduiding voor tekst 23">
            <a:extLst>
              <a:ext uri="{FF2B5EF4-FFF2-40B4-BE49-F238E27FC236}">
                <a16:creationId xmlns:a16="http://schemas.microsoft.com/office/drawing/2014/main" id="{7AA2450E-EEDE-3EF4-BA66-A5733D65833C}"/>
              </a:ext>
            </a:extLst>
          </p:cNvPr>
          <p:cNvSpPr>
            <a:spLocks noGrp="1"/>
          </p:cNvSpPr>
          <p:nvPr>
            <p:ph type="body" sz="quarter" idx="21" hasCustomPrompt="1"/>
          </p:nvPr>
        </p:nvSpPr>
        <p:spPr>
          <a:xfrm>
            <a:off x="8110784"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697608"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954493" y="2253056"/>
            <a:ext cx="923182"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853900"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pic>
        <p:nvPicPr>
          <p:cNvPr id="10" name="Afbeelding 9">
            <a:extLst>
              <a:ext uri="{FF2B5EF4-FFF2-40B4-BE49-F238E27FC236}">
                <a16:creationId xmlns:a16="http://schemas.microsoft.com/office/drawing/2014/main" id="{1666B063-63EE-6486-ECCC-F60B60CEF29B}"/>
              </a:ext>
            </a:extLst>
          </p:cNvPr>
          <p:cNvPicPr>
            <a:picLocks noChangeAspect="1"/>
          </p:cNvPicPr>
          <p:nvPr userDrawn="1"/>
        </p:nvPicPr>
        <p:blipFill>
          <a:blip r:embed="rId5">
            <a:extLst>
              <a:ext uri="{28A0092B-C50C-407E-A947-70E740481C1C}">
                <a14:useLocalDpi xmlns:a14="http://schemas.microsoft.com/office/drawing/2010/main" val="0"/>
              </a:ext>
            </a:extLst>
          </a:blip>
          <a:srcRect l="8445" t="40281" r="8847" b="44907"/>
          <a:stretch>
            <a:fillRect/>
          </a:stretch>
        </p:blipFill>
        <p:spPr>
          <a:xfrm>
            <a:off x="8181419" y="2697443"/>
            <a:ext cx="3479009" cy="914977"/>
          </a:xfrm>
          <a:prstGeom prst="rect">
            <a:avLst/>
          </a:prstGeom>
        </p:spPr>
      </p:pic>
      <p:sp>
        <p:nvSpPr>
          <p:cNvPr id="15" name="Tijdelijke aanduiding voor tekst 23">
            <a:extLst>
              <a:ext uri="{FF2B5EF4-FFF2-40B4-BE49-F238E27FC236}">
                <a16:creationId xmlns:a16="http://schemas.microsoft.com/office/drawing/2014/main" id="{3EE8B8D3-B821-99D2-4664-7B2C4D881AF4}"/>
              </a:ext>
            </a:extLst>
          </p:cNvPr>
          <p:cNvSpPr>
            <a:spLocks noGrp="1"/>
          </p:cNvSpPr>
          <p:nvPr>
            <p:ph type="body" sz="quarter" idx="33" hasCustomPrompt="1"/>
          </p:nvPr>
        </p:nvSpPr>
        <p:spPr>
          <a:xfrm>
            <a:off x="8109030" y="3577402"/>
            <a:ext cx="867484" cy="578555"/>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17" name="Tijdelijke aanduiding voor tekst 23">
            <a:extLst>
              <a:ext uri="{FF2B5EF4-FFF2-40B4-BE49-F238E27FC236}">
                <a16:creationId xmlns:a16="http://schemas.microsoft.com/office/drawing/2014/main" id="{948724B9-7549-7FED-941C-C1B76730A904}"/>
              </a:ext>
            </a:extLst>
          </p:cNvPr>
          <p:cNvSpPr>
            <a:spLocks noGrp="1"/>
          </p:cNvSpPr>
          <p:nvPr>
            <p:ph type="body" sz="quarter" idx="34" hasCustomPrompt="1"/>
          </p:nvPr>
        </p:nvSpPr>
        <p:spPr>
          <a:xfrm>
            <a:off x="10695854" y="3577402"/>
            <a:ext cx="867484" cy="578555"/>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19" name="Tijdelijke aanduiding voor tekst 23">
            <a:extLst>
              <a:ext uri="{FF2B5EF4-FFF2-40B4-BE49-F238E27FC236}">
                <a16:creationId xmlns:a16="http://schemas.microsoft.com/office/drawing/2014/main" id="{4A745CD6-BBD3-B719-79C0-D9085CA962FA}"/>
              </a:ext>
            </a:extLst>
          </p:cNvPr>
          <p:cNvSpPr>
            <a:spLocks noGrp="1"/>
          </p:cNvSpPr>
          <p:nvPr>
            <p:ph type="body" sz="quarter" idx="35" hasCustomPrompt="1"/>
          </p:nvPr>
        </p:nvSpPr>
        <p:spPr>
          <a:xfrm>
            <a:off x="8952739" y="3577402"/>
            <a:ext cx="923182" cy="578555"/>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20" name="Tijdelijke aanduiding voor tekst 23">
            <a:extLst>
              <a:ext uri="{FF2B5EF4-FFF2-40B4-BE49-F238E27FC236}">
                <a16:creationId xmlns:a16="http://schemas.microsoft.com/office/drawing/2014/main" id="{A53413D2-D180-A967-2F5C-299049B94145}"/>
              </a:ext>
            </a:extLst>
          </p:cNvPr>
          <p:cNvSpPr>
            <a:spLocks noGrp="1"/>
          </p:cNvSpPr>
          <p:nvPr>
            <p:ph type="body" sz="quarter" idx="36" hasCustomPrompt="1"/>
          </p:nvPr>
        </p:nvSpPr>
        <p:spPr>
          <a:xfrm>
            <a:off x="9852146" y="3577402"/>
            <a:ext cx="867484" cy="578555"/>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13687441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optie B">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3" name="Afbeelding 2" descr="Afbeelding met silhouet, creativiteit  Automatisch gegenereerde beschrijving">
            <a:extLst>
              <a:ext uri="{FF2B5EF4-FFF2-40B4-BE49-F238E27FC236}">
                <a16:creationId xmlns:a16="http://schemas.microsoft.com/office/drawing/2014/main" id="{3050AD58-DAFE-808E-A887-92161960D69A}"/>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noFill/>
        </p:spPr>
      </p:pic>
      <p:sp>
        <p:nvSpPr>
          <p:cNvPr id="23" name="Tijdelijke aanduiding voor tekst 22">
            <a:extLst>
              <a:ext uri="{FF2B5EF4-FFF2-40B4-BE49-F238E27FC236}">
                <a16:creationId xmlns:a16="http://schemas.microsoft.com/office/drawing/2014/main" id="{1BD012D8-B0D1-0927-86E2-714DD63F6B1F}"/>
              </a:ext>
            </a:extLst>
          </p:cNvPr>
          <p:cNvSpPr>
            <a:spLocks noGrp="1" noRot="1" noMove="1" noResize="1" noEditPoints="1" noAdjustHandles="1" noChangeArrowheads="1" noChangeShapeType="1"/>
          </p:cNvSpPr>
          <p:nvPr>
            <p:ph type="body" sz="quarter" idx="11" hasCustomPrompt="1"/>
          </p:nvPr>
        </p:nvSpPr>
        <p:spPr>
          <a:xfrm>
            <a:off x="727939" y="747054"/>
            <a:ext cx="2181000" cy="567811"/>
          </a:xfrm>
          <a:prstGeom prst="rect">
            <a:avLst/>
          </a:prstGeom>
          <a:solidFill>
            <a:schemeClr val="tx2"/>
          </a:solidFill>
          <a:ln>
            <a:noFill/>
          </a:ln>
        </p:spPr>
        <p:txBody>
          <a:bodyPr wrap="none" lIns="180000" tIns="144000" rIns="180000" bIns="144000" anchor="ctr">
            <a:spAutoFit/>
          </a:bodyPr>
          <a:lstStyle>
            <a:lvl1pPr marL="0" indent="0" algn="l">
              <a:buNone/>
              <a:defRPr sz="20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Een korte regel</a:t>
            </a:r>
          </a:p>
        </p:txBody>
      </p:sp>
      <p:sp>
        <p:nvSpPr>
          <p:cNvPr id="24" name="Tijdelijke aanduiding voor tekst 22">
            <a:extLst>
              <a:ext uri="{FF2B5EF4-FFF2-40B4-BE49-F238E27FC236}">
                <a16:creationId xmlns:a16="http://schemas.microsoft.com/office/drawing/2014/main" id="{6368230E-29B5-71C0-69E2-FF7533C47C66}"/>
              </a:ext>
            </a:extLst>
          </p:cNvPr>
          <p:cNvSpPr>
            <a:spLocks noGrp="1" noRot="1" noMove="1" noResize="1" noEditPoints="1" noAdjustHandles="1" noChangeArrowheads="1" noChangeShapeType="1"/>
          </p:cNvSpPr>
          <p:nvPr>
            <p:ph type="body" sz="quarter" idx="12" hasCustomPrompt="1"/>
          </p:nvPr>
        </p:nvSpPr>
        <p:spPr>
          <a:xfrm>
            <a:off x="727939" y="1438070"/>
            <a:ext cx="3909684" cy="789411"/>
          </a:xfrm>
          <a:prstGeom prst="rect">
            <a:avLst/>
          </a:prstGeom>
          <a:solidFill>
            <a:schemeClr val="tx1"/>
          </a:solidFill>
          <a:ln>
            <a:noFill/>
          </a:ln>
        </p:spPr>
        <p:txBody>
          <a:bodyPr wrap="none" lIns="180000" tIns="144000" rIns="180000" bIns="144000" anchor="ctr">
            <a:spAutoFit/>
          </a:bodyP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Document naam</a:t>
            </a:r>
          </a:p>
        </p:txBody>
      </p:sp>
      <p:sp>
        <p:nvSpPr>
          <p:cNvPr id="25" name="Tijdelijke aanduiding voor tekst 22">
            <a:extLst>
              <a:ext uri="{FF2B5EF4-FFF2-40B4-BE49-F238E27FC236}">
                <a16:creationId xmlns:a16="http://schemas.microsoft.com/office/drawing/2014/main" id="{AAD3D00D-7D6E-3E6C-CA2B-C46F419717C1}"/>
              </a:ext>
            </a:extLst>
          </p:cNvPr>
          <p:cNvSpPr>
            <a:spLocks noGrp="1" noRot="1" noMove="1" noResize="1" noEditPoints="1" noAdjustHandles="1" noChangeArrowheads="1" noChangeShapeType="1"/>
          </p:cNvSpPr>
          <p:nvPr>
            <p:ph type="body" sz="quarter" idx="13" hasCustomPrompt="1"/>
          </p:nvPr>
        </p:nvSpPr>
        <p:spPr>
          <a:xfrm>
            <a:off x="727939" y="2361858"/>
            <a:ext cx="2741655" cy="789411"/>
          </a:xfrm>
          <a:prstGeom prst="rect">
            <a:avLst/>
          </a:prstGeom>
          <a:solidFill>
            <a:schemeClr val="tx1"/>
          </a:solidFill>
          <a:ln>
            <a:noFill/>
          </a:ln>
        </p:spPr>
        <p:txBody>
          <a:bodyPr wrap="none" lIns="180000" tIns="144000" rIns="180000" bIns="144000" anchor="ctr">
            <a:spAutoFit/>
          </a:bodyP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op 2 regels</a:t>
            </a:r>
          </a:p>
        </p:txBody>
      </p:sp>
      <p:pic>
        <p:nvPicPr>
          <p:cNvPr id="14" name="Graphic 13">
            <a:extLst>
              <a:ext uri="{FF2B5EF4-FFF2-40B4-BE49-F238E27FC236}">
                <a16:creationId xmlns:a16="http://schemas.microsoft.com/office/drawing/2014/main" id="{14C436F1-43DC-AA51-55E5-72E4EAD2F8A7}"/>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4"/>
              </a:ext>
            </a:extLst>
          </a:blip>
          <a:stretch>
            <a:fillRect/>
          </a:stretch>
        </p:blipFill>
        <p:spPr>
          <a:xfrm>
            <a:off x="727939" y="4268458"/>
            <a:ext cx="1638332" cy="671001"/>
          </a:xfrm>
          <a:prstGeom prst="rect">
            <a:avLst/>
          </a:prstGeom>
        </p:spPr>
      </p:pic>
    </p:spTree>
    <p:extLst>
      <p:ext uri="{BB962C8B-B14F-4D97-AF65-F5344CB8AC3E}">
        <p14:creationId xmlns:p14="http://schemas.microsoft.com/office/powerpoint/2010/main" val="30297861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en tekst">
    <p:spTree>
      <p:nvGrpSpPr>
        <p:cNvPr id="1" name=""/>
        <p:cNvGrpSpPr/>
        <p:nvPr/>
      </p:nvGrpSpPr>
      <p:grpSpPr>
        <a:xfrm>
          <a:off x="0" y="0"/>
          <a:ext cx="0" cy="0"/>
          <a:chOff x="0" y="0"/>
          <a:chExt cx="0" cy="0"/>
        </a:xfrm>
      </p:grpSpPr>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628663" y="673696"/>
            <a:ext cx="10327953"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noRot="1" noMove="1" noResize="1" noEditPoints="1" noAdjustHandles="1" noChangeArrowheads="1" noChangeShapeType="1"/>
          </p:cNvSpPr>
          <p:nvPr>
            <p:ph type="body" sz="quarter" idx="17"/>
          </p:nvPr>
        </p:nvSpPr>
        <p:spPr>
          <a:xfrm>
            <a:off x="628662" y="1689557"/>
            <a:ext cx="10327953"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Tree>
    <p:extLst>
      <p:ext uri="{BB962C8B-B14F-4D97-AF65-F5344CB8AC3E}">
        <p14:creationId xmlns:p14="http://schemas.microsoft.com/office/powerpoint/2010/main" val="3586843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tekst en afbeelding">
    <p:spTree>
      <p:nvGrpSpPr>
        <p:cNvPr id="1" name=""/>
        <p:cNvGrpSpPr/>
        <p:nvPr/>
      </p:nvGrpSpPr>
      <p:grpSpPr>
        <a:xfrm>
          <a:off x="0" y="0"/>
          <a:ext cx="0" cy="0"/>
          <a:chOff x="0" y="0"/>
          <a:chExt cx="0" cy="0"/>
        </a:xfrm>
      </p:grpSpPr>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noRot="1" noMove="1" noResize="1" noEditPoints="1" noAdjustHandles="1" noChangeArrowheads="1" noChangeShapeType="1"/>
          </p:cNvSpPr>
          <p:nvPr>
            <p:ph type="body" sz="quarter" idx="17"/>
          </p:nvPr>
        </p:nvSpPr>
        <p:spPr>
          <a:xfrm>
            <a:off x="628662" y="1689557"/>
            <a:ext cx="6901691"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2" name="Tijdelijke aanduiding voor afbeelding 14">
            <a:extLst>
              <a:ext uri="{FF2B5EF4-FFF2-40B4-BE49-F238E27FC236}">
                <a16:creationId xmlns:a16="http://schemas.microsoft.com/office/drawing/2014/main" id="{8A6CFFA5-3158-C925-CDDF-0BECBD6F6E3D}"/>
              </a:ext>
            </a:extLst>
          </p:cNvPr>
          <p:cNvSpPr>
            <a:spLocks noGrp="1" noRot="1" noMove="1" noResize="1" noEditPoints="1" noAdjustHandles="1" noChangeArrowheads="1" noChangeShapeType="1"/>
          </p:cNvSpPr>
          <p:nvPr>
            <p:ph type="pic" sz="quarter" idx="18" hasCustomPrompt="1"/>
          </p:nvPr>
        </p:nvSpPr>
        <p:spPr>
          <a:xfrm>
            <a:off x="7850909" y="538120"/>
            <a:ext cx="3863089" cy="5781760"/>
          </a:xfrm>
          <a:prstGeom prst="round2DiagRect">
            <a:avLst>
              <a:gd name="adj1" fmla="val 11751"/>
              <a:gd name="adj2" fmla="val 3248"/>
            </a:avLst>
          </a:prstGeom>
          <a:solidFill>
            <a:schemeClr val="bg2"/>
          </a:solidFill>
        </p:spPr>
        <p:txBody>
          <a:bodyPr anchor="ctr"/>
          <a:lstStyle>
            <a:lvl1pPr marL="0" indent="0" algn="ctr">
              <a:buNone/>
              <a:defRPr sz="1200">
                <a:latin typeface="Figtree" pitchFamily="2" charset="0"/>
              </a:defRPr>
            </a:lvl1pPr>
          </a:lstStyle>
          <a:p>
            <a:r>
              <a:rPr lang="nl-NL"/>
              <a:t>Afbeelding</a:t>
            </a:r>
          </a:p>
        </p:txBody>
      </p:sp>
    </p:spTree>
    <p:extLst>
      <p:ext uri="{BB962C8B-B14F-4D97-AF65-F5344CB8AC3E}">
        <p14:creationId xmlns:p14="http://schemas.microsoft.com/office/powerpoint/2010/main" val="29796986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dirty="0"/>
              <a:t>Klikken om de tekststijl van het model te bewerken</a:t>
            </a:r>
          </a:p>
          <a:p>
            <a:pPr lvl="1"/>
            <a:r>
              <a:rPr lang="nl-NL" dirty="0"/>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srcRect l="3542" t="83799" r="4601" b="4766"/>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22" name="Afbeelding 21">
            <a:extLst>
              <a:ext uri="{FF2B5EF4-FFF2-40B4-BE49-F238E27FC236}">
                <a16:creationId xmlns:a16="http://schemas.microsoft.com/office/drawing/2014/main" id="{AC623BD8-B3D7-7424-3A17-DFDFA55B667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06008" y="1411418"/>
            <a:ext cx="3497597" cy="2222751"/>
          </a:xfrm>
          <a:prstGeom prst="rect">
            <a:avLst/>
          </a:prstGeom>
        </p:spPr>
      </p:pic>
      <p:sp>
        <p:nvSpPr>
          <p:cNvPr id="24" name="Tijdelijke aanduiding voor tekst 23">
            <a:extLst>
              <a:ext uri="{FF2B5EF4-FFF2-40B4-BE49-F238E27FC236}">
                <a16:creationId xmlns:a16="http://schemas.microsoft.com/office/drawing/2014/main" id="{7AA2450E-EEDE-3EF4-BA66-A5733D65833C}"/>
              </a:ext>
            </a:extLst>
          </p:cNvPr>
          <p:cNvSpPr>
            <a:spLocks noGrp="1"/>
          </p:cNvSpPr>
          <p:nvPr>
            <p:ph type="body" sz="quarter" idx="21" hasCustomPrompt="1"/>
          </p:nvPr>
        </p:nvSpPr>
        <p:spPr>
          <a:xfrm>
            <a:off x="8110784"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697608"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954493" y="2253056"/>
            <a:ext cx="923182"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853900"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8" name="Tijdelijke aanduiding voor tekst 23">
            <a:extLst>
              <a:ext uri="{FF2B5EF4-FFF2-40B4-BE49-F238E27FC236}">
                <a16:creationId xmlns:a16="http://schemas.microsoft.com/office/drawing/2014/main" id="{6E4ACD56-63D5-505E-108E-6AAEF334A0C9}"/>
              </a:ext>
            </a:extLst>
          </p:cNvPr>
          <p:cNvSpPr>
            <a:spLocks noGrp="1"/>
          </p:cNvSpPr>
          <p:nvPr>
            <p:ph type="body" sz="quarter" idx="33" hasCustomPrompt="1"/>
          </p:nvPr>
        </p:nvSpPr>
        <p:spPr>
          <a:xfrm>
            <a:off x="9293274" y="3676314"/>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9" name="Tijdelijke aanduiding voor tekst 23">
            <a:extLst>
              <a:ext uri="{FF2B5EF4-FFF2-40B4-BE49-F238E27FC236}">
                <a16:creationId xmlns:a16="http://schemas.microsoft.com/office/drawing/2014/main" id="{9DF2F03A-4999-4D96-3BAE-0663F7E67E3B}"/>
              </a:ext>
            </a:extLst>
          </p:cNvPr>
          <p:cNvSpPr>
            <a:spLocks noGrp="1"/>
          </p:cNvSpPr>
          <p:nvPr>
            <p:ph type="body" sz="quarter" idx="34" hasCustomPrompt="1"/>
          </p:nvPr>
        </p:nvSpPr>
        <p:spPr>
          <a:xfrm>
            <a:off x="8225141" y="3682720"/>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40" name="Tijdelijke aanduiding voor tekst 23">
            <a:extLst>
              <a:ext uri="{FF2B5EF4-FFF2-40B4-BE49-F238E27FC236}">
                <a16:creationId xmlns:a16="http://schemas.microsoft.com/office/drawing/2014/main" id="{B0CF23B2-79A0-1D59-2CAB-1B838B99D8CD}"/>
              </a:ext>
            </a:extLst>
          </p:cNvPr>
          <p:cNvSpPr>
            <a:spLocks noGrp="1"/>
          </p:cNvSpPr>
          <p:nvPr>
            <p:ph type="body" sz="quarter" idx="35" hasCustomPrompt="1"/>
          </p:nvPr>
        </p:nvSpPr>
        <p:spPr>
          <a:xfrm>
            <a:off x="10361406" y="3669908"/>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20612541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srcRect l="3542" t="83799" r="4601" b="4766"/>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22" name="Afbeelding 21">
            <a:extLst>
              <a:ext uri="{FF2B5EF4-FFF2-40B4-BE49-F238E27FC236}">
                <a16:creationId xmlns:a16="http://schemas.microsoft.com/office/drawing/2014/main" id="{AC623BD8-B3D7-7424-3A17-DFDFA55B667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06008" y="1411418"/>
            <a:ext cx="3497597" cy="2222751"/>
          </a:xfrm>
          <a:prstGeom prst="rect">
            <a:avLst/>
          </a:prstGeom>
        </p:spPr>
      </p:pic>
      <p:sp>
        <p:nvSpPr>
          <p:cNvPr id="24" name="Tijdelijke aanduiding voor tekst 23">
            <a:extLst>
              <a:ext uri="{FF2B5EF4-FFF2-40B4-BE49-F238E27FC236}">
                <a16:creationId xmlns:a16="http://schemas.microsoft.com/office/drawing/2014/main" id="{7AA2450E-EEDE-3EF4-BA66-A5733D65833C}"/>
              </a:ext>
            </a:extLst>
          </p:cNvPr>
          <p:cNvSpPr>
            <a:spLocks noGrp="1"/>
          </p:cNvSpPr>
          <p:nvPr>
            <p:ph type="body" sz="quarter" idx="21" hasCustomPrompt="1"/>
          </p:nvPr>
        </p:nvSpPr>
        <p:spPr>
          <a:xfrm>
            <a:off x="8110784"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697608"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954493" y="2253056"/>
            <a:ext cx="923182"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853900"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8" name="Tijdelijke aanduiding voor tekst 23">
            <a:extLst>
              <a:ext uri="{FF2B5EF4-FFF2-40B4-BE49-F238E27FC236}">
                <a16:creationId xmlns:a16="http://schemas.microsoft.com/office/drawing/2014/main" id="{6E4ACD56-63D5-505E-108E-6AAEF334A0C9}"/>
              </a:ext>
            </a:extLst>
          </p:cNvPr>
          <p:cNvSpPr>
            <a:spLocks noGrp="1"/>
          </p:cNvSpPr>
          <p:nvPr>
            <p:ph type="body" sz="quarter" idx="33" hasCustomPrompt="1"/>
          </p:nvPr>
        </p:nvSpPr>
        <p:spPr>
          <a:xfrm>
            <a:off x="9293274" y="3676314"/>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9" name="Tijdelijke aanduiding voor tekst 23">
            <a:extLst>
              <a:ext uri="{FF2B5EF4-FFF2-40B4-BE49-F238E27FC236}">
                <a16:creationId xmlns:a16="http://schemas.microsoft.com/office/drawing/2014/main" id="{9DF2F03A-4999-4D96-3BAE-0663F7E67E3B}"/>
              </a:ext>
            </a:extLst>
          </p:cNvPr>
          <p:cNvSpPr>
            <a:spLocks noGrp="1"/>
          </p:cNvSpPr>
          <p:nvPr>
            <p:ph type="body" sz="quarter" idx="34" hasCustomPrompt="1"/>
          </p:nvPr>
        </p:nvSpPr>
        <p:spPr>
          <a:xfrm>
            <a:off x="8225141" y="3682720"/>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40" name="Tijdelijke aanduiding voor tekst 23">
            <a:extLst>
              <a:ext uri="{FF2B5EF4-FFF2-40B4-BE49-F238E27FC236}">
                <a16:creationId xmlns:a16="http://schemas.microsoft.com/office/drawing/2014/main" id="{B0CF23B2-79A0-1D59-2CAB-1B838B99D8CD}"/>
              </a:ext>
            </a:extLst>
          </p:cNvPr>
          <p:cNvSpPr>
            <a:spLocks noGrp="1"/>
          </p:cNvSpPr>
          <p:nvPr>
            <p:ph type="body" sz="quarter" idx="35" hasCustomPrompt="1"/>
          </p:nvPr>
        </p:nvSpPr>
        <p:spPr>
          <a:xfrm>
            <a:off x="10361406" y="3669908"/>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13607779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srcRect l="3542" t="83799" r="4601" b="4766"/>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22" name="Afbeelding 21">
            <a:extLst>
              <a:ext uri="{FF2B5EF4-FFF2-40B4-BE49-F238E27FC236}">
                <a16:creationId xmlns:a16="http://schemas.microsoft.com/office/drawing/2014/main" id="{AC623BD8-B3D7-7424-3A17-DFDFA55B667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06008" y="1411418"/>
            <a:ext cx="3497597" cy="2222751"/>
          </a:xfrm>
          <a:prstGeom prst="rect">
            <a:avLst/>
          </a:prstGeom>
        </p:spPr>
      </p:pic>
      <p:sp>
        <p:nvSpPr>
          <p:cNvPr id="24" name="Tijdelijke aanduiding voor tekst 23">
            <a:extLst>
              <a:ext uri="{FF2B5EF4-FFF2-40B4-BE49-F238E27FC236}">
                <a16:creationId xmlns:a16="http://schemas.microsoft.com/office/drawing/2014/main" id="{7AA2450E-EEDE-3EF4-BA66-A5733D65833C}"/>
              </a:ext>
            </a:extLst>
          </p:cNvPr>
          <p:cNvSpPr>
            <a:spLocks noGrp="1"/>
          </p:cNvSpPr>
          <p:nvPr>
            <p:ph type="body" sz="quarter" idx="21" hasCustomPrompt="1"/>
          </p:nvPr>
        </p:nvSpPr>
        <p:spPr>
          <a:xfrm>
            <a:off x="8110784"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697608"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954493" y="2253056"/>
            <a:ext cx="923182"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853900"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8" name="Tijdelijke aanduiding voor tekst 23">
            <a:extLst>
              <a:ext uri="{FF2B5EF4-FFF2-40B4-BE49-F238E27FC236}">
                <a16:creationId xmlns:a16="http://schemas.microsoft.com/office/drawing/2014/main" id="{6E4ACD56-63D5-505E-108E-6AAEF334A0C9}"/>
              </a:ext>
            </a:extLst>
          </p:cNvPr>
          <p:cNvSpPr>
            <a:spLocks noGrp="1"/>
          </p:cNvSpPr>
          <p:nvPr>
            <p:ph type="body" sz="quarter" idx="33" hasCustomPrompt="1"/>
          </p:nvPr>
        </p:nvSpPr>
        <p:spPr>
          <a:xfrm>
            <a:off x="9293274" y="3676314"/>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9" name="Tijdelijke aanduiding voor tekst 23">
            <a:extLst>
              <a:ext uri="{FF2B5EF4-FFF2-40B4-BE49-F238E27FC236}">
                <a16:creationId xmlns:a16="http://schemas.microsoft.com/office/drawing/2014/main" id="{9DF2F03A-4999-4D96-3BAE-0663F7E67E3B}"/>
              </a:ext>
            </a:extLst>
          </p:cNvPr>
          <p:cNvSpPr>
            <a:spLocks noGrp="1"/>
          </p:cNvSpPr>
          <p:nvPr>
            <p:ph type="body" sz="quarter" idx="34" hasCustomPrompt="1"/>
          </p:nvPr>
        </p:nvSpPr>
        <p:spPr>
          <a:xfrm>
            <a:off x="8225141" y="3682720"/>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40" name="Tijdelijke aanduiding voor tekst 23">
            <a:extLst>
              <a:ext uri="{FF2B5EF4-FFF2-40B4-BE49-F238E27FC236}">
                <a16:creationId xmlns:a16="http://schemas.microsoft.com/office/drawing/2014/main" id="{B0CF23B2-79A0-1D59-2CAB-1B838B99D8CD}"/>
              </a:ext>
            </a:extLst>
          </p:cNvPr>
          <p:cNvSpPr>
            <a:spLocks noGrp="1"/>
          </p:cNvSpPr>
          <p:nvPr>
            <p:ph type="body" sz="quarter" idx="35" hasCustomPrompt="1"/>
          </p:nvPr>
        </p:nvSpPr>
        <p:spPr>
          <a:xfrm>
            <a:off x="10361406" y="3669908"/>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30510057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uw vlak met tekst">
    <p:spTree>
      <p:nvGrpSpPr>
        <p:cNvPr id="1" name=""/>
        <p:cNvGrpSpPr/>
        <p:nvPr/>
      </p:nvGrpSpPr>
      <p:grpSpPr>
        <a:xfrm>
          <a:off x="0" y="0"/>
          <a:ext cx="0" cy="0"/>
          <a:chOff x="0" y="0"/>
          <a:chExt cx="0" cy="0"/>
        </a:xfrm>
      </p:grpSpPr>
      <p:sp>
        <p:nvSpPr>
          <p:cNvPr id="7" name="Vrije vorm 6">
            <a:extLst>
              <a:ext uri="{FF2B5EF4-FFF2-40B4-BE49-F238E27FC236}">
                <a16:creationId xmlns:a16="http://schemas.microsoft.com/office/drawing/2014/main" id="{E570583B-4132-E407-BA3F-16E0BC4B539C}"/>
              </a:ext>
            </a:extLst>
          </p:cNvPr>
          <p:cNvSpPr>
            <a:spLocks noGrp="1" noRot="1" noMove="1" noResize="1" noEditPoints="1" noAdjustHandles="1" noChangeArrowheads="1" noChangeShapeType="1"/>
          </p:cNvSpPr>
          <p:nvPr userDrawn="1"/>
        </p:nvSpPr>
        <p:spPr>
          <a:xfrm>
            <a:off x="539640" y="547723"/>
            <a:ext cx="11112720" cy="5762553"/>
          </a:xfrm>
          <a:custGeom>
            <a:avLst/>
            <a:gdLst>
              <a:gd name="csX0" fmla="*/ 263786 w 7976041"/>
              <a:gd name="csY0" fmla="*/ 0 h 4463390"/>
              <a:gd name="csX1" fmla="*/ 7902172 w 7976041"/>
              <a:gd name="csY1" fmla="*/ 0 h 4463390"/>
              <a:gd name="csX2" fmla="*/ 7976041 w 7976041"/>
              <a:gd name="csY2" fmla="*/ 73869 h 4463390"/>
              <a:gd name="csX3" fmla="*/ 7976041 w 7976041"/>
              <a:gd name="csY3" fmla="*/ 4199605 h 4463390"/>
              <a:gd name="csX4" fmla="*/ 7765417 w 7976041"/>
              <a:gd name="csY4" fmla="*/ 4458032 h 4463390"/>
              <a:gd name="csX5" fmla="*/ 7712265 w 7976041"/>
              <a:gd name="csY5" fmla="*/ 4463390 h 4463390"/>
              <a:gd name="csX6" fmla="*/ 73864 w 7976041"/>
              <a:gd name="csY6" fmla="*/ 4463390 h 4463390"/>
              <a:gd name="csX7" fmla="*/ 45116 w 7976041"/>
              <a:gd name="csY7" fmla="*/ 4457586 h 4463390"/>
              <a:gd name="csX8" fmla="*/ 0 w 7976041"/>
              <a:gd name="csY8" fmla="*/ 4389522 h 4463390"/>
              <a:gd name="csX9" fmla="*/ 0 w 7976041"/>
              <a:gd name="csY9" fmla="*/ 263786 h 4463390"/>
              <a:gd name="csX10" fmla="*/ 263786 w 7976041"/>
              <a:gd name="csY10" fmla="*/ 0 h 44633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976041" h="4463390">
                <a:moveTo>
                  <a:pt x="263786" y="0"/>
                </a:moveTo>
                <a:lnTo>
                  <a:pt x="7902172" y="0"/>
                </a:lnTo>
                <a:cubicBezTo>
                  <a:pt x="7942969" y="0"/>
                  <a:pt x="7976041" y="33072"/>
                  <a:pt x="7976041" y="73869"/>
                </a:cubicBezTo>
                <a:lnTo>
                  <a:pt x="7976041" y="4199605"/>
                </a:lnTo>
                <a:cubicBezTo>
                  <a:pt x="7976041" y="4327080"/>
                  <a:pt x="7885620" y="4433435"/>
                  <a:pt x="7765417" y="4458032"/>
                </a:cubicBezTo>
                <a:lnTo>
                  <a:pt x="7712265" y="4463390"/>
                </a:lnTo>
                <a:lnTo>
                  <a:pt x="73864" y="4463390"/>
                </a:lnTo>
                <a:lnTo>
                  <a:pt x="45116" y="4457586"/>
                </a:lnTo>
                <a:cubicBezTo>
                  <a:pt x="18603" y="4446372"/>
                  <a:pt x="0" y="4420120"/>
                  <a:pt x="0" y="4389522"/>
                </a:cubicBezTo>
                <a:lnTo>
                  <a:pt x="0" y="263786"/>
                </a:lnTo>
                <a:cubicBezTo>
                  <a:pt x="0" y="118101"/>
                  <a:pt x="118101" y="0"/>
                  <a:pt x="263786" y="0"/>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914413" y="883246"/>
            <a:ext cx="10334612" cy="477054"/>
          </a:xfrm>
          <a:prstGeom prst="rect">
            <a:avLst/>
          </a:prstGeom>
        </p:spPr>
        <p:txBody>
          <a:bodyPr>
            <a:normAutofit/>
          </a:bodyPr>
          <a:lstStyle>
            <a:lvl1pPr marL="0" indent="0">
              <a:lnSpc>
                <a:spcPts val="3000"/>
              </a:lnSpc>
              <a:spcBef>
                <a:spcPts val="0"/>
              </a:spcBef>
              <a:buNone/>
              <a:defRPr sz="3000" b="1" spc="0" baseline="0">
                <a:solidFill>
                  <a:schemeClr val="bg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a:t>
            </a:r>
          </a:p>
        </p:txBody>
      </p:sp>
      <p:sp>
        <p:nvSpPr>
          <p:cNvPr id="10" name="Tijdelijke aanduiding voor tekst 4">
            <a:extLst>
              <a:ext uri="{FF2B5EF4-FFF2-40B4-BE49-F238E27FC236}">
                <a16:creationId xmlns:a16="http://schemas.microsoft.com/office/drawing/2014/main" id="{CBC1E881-13F5-1CA3-BCF1-520C8F2B5B89}"/>
              </a:ext>
            </a:extLst>
          </p:cNvPr>
          <p:cNvSpPr>
            <a:spLocks noGrp="1" noRot="1" noMove="1" noResize="1" noEditPoints="1" noAdjustHandles="1" noChangeArrowheads="1" noChangeShapeType="1"/>
          </p:cNvSpPr>
          <p:nvPr>
            <p:ph type="body" sz="quarter" idx="17"/>
          </p:nvPr>
        </p:nvSpPr>
        <p:spPr>
          <a:xfrm>
            <a:off x="914412" y="1689556"/>
            <a:ext cx="10334611" cy="4285197"/>
          </a:xfrm>
          <a:prstGeom prst="rect">
            <a:avLst/>
          </a:prstGeom>
        </p:spPr>
        <p:txBody>
          <a:bodyPr>
            <a:normAutofit/>
          </a:bodyPr>
          <a:lstStyle>
            <a:lvl1pPr>
              <a:lnSpc>
                <a:spcPts val="2000"/>
              </a:lnSpc>
              <a:spcBef>
                <a:spcPts val="0"/>
              </a:spcBef>
              <a:spcAft>
                <a:spcPts val="600"/>
              </a:spcAft>
              <a:defRPr lang="nl-NL" sz="1800" b="0" kern="1200" dirty="0" smtClean="0">
                <a:solidFill>
                  <a:schemeClr val="bg1"/>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chemeClr val="bg1"/>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Tree>
    <p:extLst>
      <p:ext uri="{BB962C8B-B14F-4D97-AF65-F5344CB8AC3E}">
        <p14:creationId xmlns:p14="http://schemas.microsoft.com/office/powerpoint/2010/main" val="28203976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ote tekst op blauwe achtergrond">
    <p:spTree>
      <p:nvGrpSpPr>
        <p:cNvPr id="1" name=""/>
        <p:cNvGrpSpPr/>
        <p:nvPr/>
      </p:nvGrpSpPr>
      <p:grpSpPr>
        <a:xfrm>
          <a:off x="0" y="0"/>
          <a:ext cx="0" cy="0"/>
          <a:chOff x="0" y="0"/>
          <a:chExt cx="0" cy="0"/>
        </a:xfrm>
      </p:grpSpPr>
      <p:sp>
        <p:nvSpPr>
          <p:cNvPr id="7" name="Vrije vorm 6">
            <a:extLst>
              <a:ext uri="{FF2B5EF4-FFF2-40B4-BE49-F238E27FC236}">
                <a16:creationId xmlns:a16="http://schemas.microsoft.com/office/drawing/2014/main" id="{E570583B-4132-E407-BA3F-16E0BC4B539C}"/>
              </a:ext>
            </a:extLst>
          </p:cNvPr>
          <p:cNvSpPr>
            <a:spLocks noGrp="1" noRot="1" noMove="1" noResize="1" noEditPoints="1" noAdjustHandles="1" noChangeArrowheads="1" noChangeShapeType="1"/>
          </p:cNvSpPr>
          <p:nvPr userDrawn="1"/>
        </p:nvSpPr>
        <p:spPr>
          <a:xfrm>
            <a:off x="539640" y="547723"/>
            <a:ext cx="11112720" cy="5762553"/>
          </a:xfrm>
          <a:custGeom>
            <a:avLst/>
            <a:gdLst>
              <a:gd name="csX0" fmla="*/ 263786 w 7976041"/>
              <a:gd name="csY0" fmla="*/ 0 h 4463390"/>
              <a:gd name="csX1" fmla="*/ 7902172 w 7976041"/>
              <a:gd name="csY1" fmla="*/ 0 h 4463390"/>
              <a:gd name="csX2" fmla="*/ 7976041 w 7976041"/>
              <a:gd name="csY2" fmla="*/ 73869 h 4463390"/>
              <a:gd name="csX3" fmla="*/ 7976041 w 7976041"/>
              <a:gd name="csY3" fmla="*/ 4199605 h 4463390"/>
              <a:gd name="csX4" fmla="*/ 7765417 w 7976041"/>
              <a:gd name="csY4" fmla="*/ 4458032 h 4463390"/>
              <a:gd name="csX5" fmla="*/ 7712265 w 7976041"/>
              <a:gd name="csY5" fmla="*/ 4463390 h 4463390"/>
              <a:gd name="csX6" fmla="*/ 73864 w 7976041"/>
              <a:gd name="csY6" fmla="*/ 4463390 h 4463390"/>
              <a:gd name="csX7" fmla="*/ 45116 w 7976041"/>
              <a:gd name="csY7" fmla="*/ 4457586 h 4463390"/>
              <a:gd name="csX8" fmla="*/ 0 w 7976041"/>
              <a:gd name="csY8" fmla="*/ 4389522 h 4463390"/>
              <a:gd name="csX9" fmla="*/ 0 w 7976041"/>
              <a:gd name="csY9" fmla="*/ 263786 h 4463390"/>
              <a:gd name="csX10" fmla="*/ 263786 w 7976041"/>
              <a:gd name="csY10" fmla="*/ 0 h 44633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976041" h="4463390">
                <a:moveTo>
                  <a:pt x="263786" y="0"/>
                </a:moveTo>
                <a:lnTo>
                  <a:pt x="7902172" y="0"/>
                </a:lnTo>
                <a:cubicBezTo>
                  <a:pt x="7942969" y="0"/>
                  <a:pt x="7976041" y="33072"/>
                  <a:pt x="7976041" y="73869"/>
                </a:cubicBezTo>
                <a:lnTo>
                  <a:pt x="7976041" y="4199605"/>
                </a:lnTo>
                <a:cubicBezTo>
                  <a:pt x="7976041" y="4327080"/>
                  <a:pt x="7885620" y="4433435"/>
                  <a:pt x="7765417" y="4458032"/>
                </a:cubicBezTo>
                <a:lnTo>
                  <a:pt x="7712265" y="4463390"/>
                </a:lnTo>
                <a:lnTo>
                  <a:pt x="73864" y="4463390"/>
                </a:lnTo>
                <a:lnTo>
                  <a:pt x="45116" y="4457586"/>
                </a:lnTo>
                <a:cubicBezTo>
                  <a:pt x="18603" y="4446372"/>
                  <a:pt x="0" y="4420120"/>
                  <a:pt x="0" y="4389522"/>
                </a:cubicBezTo>
                <a:lnTo>
                  <a:pt x="0" y="263786"/>
                </a:lnTo>
                <a:cubicBezTo>
                  <a:pt x="0" y="118101"/>
                  <a:pt x="118101" y="0"/>
                  <a:pt x="263786" y="0"/>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0" name="Tijdelijke aanduiding voor tekst 4">
            <a:extLst>
              <a:ext uri="{FF2B5EF4-FFF2-40B4-BE49-F238E27FC236}">
                <a16:creationId xmlns:a16="http://schemas.microsoft.com/office/drawing/2014/main" id="{CBC1E881-13F5-1CA3-BCF1-520C8F2B5B89}"/>
              </a:ext>
            </a:extLst>
          </p:cNvPr>
          <p:cNvSpPr>
            <a:spLocks noGrp="1"/>
          </p:cNvSpPr>
          <p:nvPr>
            <p:ph type="body" sz="quarter" idx="17"/>
          </p:nvPr>
        </p:nvSpPr>
        <p:spPr>
          <a:xfrm>
            <a:off x="914412" y="949124"/>
            <a:ext cx="10334611" cy="5025629"/>
          </a:xfrm>
          <a:prstGeom prst="rect">
            <a:avLst/>
          </a:prstGeom>
        </p:spPr>
        <p:txBody>
          <a:bodyPr anchor="ctr" anchorCtr="0">
            <a:normAutofit/>
          </a:bodyPr>
          <a:lstStyle>
            <a:lvl1pPr marL="0" indent="0">
              <a:lnSpc>
                <a:spcPct val="100000"/>
              </a:lnSpc>
              <a:spcBef>
                <a:spcPts val="0"/>
              </a:spcBef>
              <a:spcAft>
                <a:spcPts val="1200"/>
              </a:spcAft>
              <a:buFontTx/>
              <a:buNone/>
              <a:defRPr lang="nl-NL" sz="3000" b="0" kern="1200" dirty="0" smtClean="0">
                <a:solidFill>
                  <a:schemeClr val="bg1"/>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chemeClr val="bg1"/>
                </a:solidFill>
                <a:latin typeface="Segoe UI" panose="020B0502040204020203" pitchFamily="34" charset="0"/>
                <a:cs typeface="Segoe UI" panose="020B0502040204020203" pitchFamily="34" charset="0"/>
              </a:defRPr>
            </a:lvl2pPr>
          </a:lstStyle>
          <a:p>
            <a:pPr lvl="0"/>
            <a:r>
              <a:rPr lang="nl-NL"/>
              <a:t>Klikken om de tekststijl van het model te bewerken</a:t>
            </a:r>
          </a:p>
        </p:txBody>
      </p:sp>
    </p:spTree>
    <p:extLst>
      <p:ext uri="{BB962C8B-B14F-4D97-AF65-F5344CB8AC3E}">
        <p14:creationId xmlns:p14="http://schemas.microsoft.com/office/powerpoint/2010/main" val="34209947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161194"/>
      </p:ext>
    </p:extLst>
  </p:cSld>
  <p:clrMap bg1="lt1" tx1="dk1" bg2="lt2" tx2="dk2" accent1="accent1" accent2="accent2" accent3="accent3" accent4="accent4" accent5="accent5" accent6="accent6" hlink="hlink" folHlink="folHlink"/>
  <p:sldLayoutIdLst>
    <p:sldLayoutId id="2147483649" r:id="rId1"/>
    <p:sldLayoutId id="2147483683" r:id="rId2"/>
    <p:sldLayoutId id="2147483677" r:id="rId3"/>
    <p:sldLayoutId id="2147483687" r:id="rId4"/>
    <p:sldLayoutId id="2147483697" r:id="rId5"/>
    <p:sldLayoutId id="2147483700" r:id="rId6"/>
    <p:sldLayoutId id="2147483701" r:id="rId7"/>
    <p:sldLayoutId id="2147483676" r:id="rId8"/>
    <p:sldLayoutId id="2147483699" r:id="rId9"/>
    <p:sldLayoutId id="2147483698" r:id="rId10"/>
    <p:sldLayoutId id="2147483693" r:id="rId11"/>
    <p:sldLayoutId id="2147483689" r:id="rId12"/>
    <p:sldLayoutId id="2147483696" r:id="rId13"/>
    <p:sldLayoutId id="2147483691" r:id="rId14"/>
    <p:sldLayoutId id="2147483692" r:id="rId15"/>
    <p:sldLayoutId id="2147483694" r:id="rId16"/>
    <p:sldLayoutId id="2147483685" r:id="rId17"/>
    <p:sldLayoutId id="2147483702" r:id="rId18"/>
    <p:sldLayoutId id="2147483703"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1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1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3.png"/><Relationship Id="rId5" Type="http://schemas.openxmlformats.org/officeDocument/2006/relationships/image" Target="../media/image19.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3.png"/><Relationship Id="rId5" Type="http://schemas.openxmlformats.org/officeDocument/2006/relationships/image" Target="../media/image20.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13.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3.png"/><Relationship Id="rId5" Type="http://schemas.openxmlformats.org/officeDocument/2006/relationships/image" Target="../media/image21.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3.png"/><Relationship Id="rId5" Type="http://schemas.openxmlformats.org/officeDocument/2006/relationships/image" Target="../media/image22.jp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3.png"/><Relationship Id="rId5" Type="http://schemas.openxmlformats.org/officeDocument/2006/relationships/image" Target="../media/image23.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3.png"/><Relationship Id="rId5" Type="http://schemas.openxmlformats.org/officeDocument/2006/relationships/image" Target="../media/image2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13.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13.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13.png"/><Relationship Id="rId5" Type="http://schemas.openxmlformats.org/officeDocument/2006/relationships/image" Target="../media/image25.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13.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13.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23.mp3"/><Relationship Id="rId1" Type="http://schemas.microsoft.com/office/2007/relationships/media" Target="../media/media23.mp3"/><Relationship Id="rId5" Type="http://schemas.openxmlformats.org/officeDocument/2006/relationships/image" Target="../media/image13.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4.mp3"/><Relationship Id="rId1" Type="http://schemas.microsoft.com/office/2007/relationships/media" Target="../media/media24.mp3"/><Relationship Id="rId5" Type="http://schemas.openxmlformats.org/officeDocument/2006/relationships/image" Target="../media/image13.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5.mp3"/><Relationship Id="rId1" Type="http://schemas.microsoft.com/office/2007/relationships/media" Target="../media/media25.mp3"/><Relationship Id="rId5" Type="http://schemas.openxmlformats.org/officeDocument/2006/relationships/image" Target="../media/image13.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3.xml"/><Relationship Id="rId7" Type="http://schemas.openxmlformats.org/officeDocument/2006/relationships/image" Target="../media/image29.png"/><Relationship Id="rId2" Type="http://schemas.openxmlformats.org/officeDocument/2006/relationships/audio" Target="../media/media26.mp3"/><Relationship Id="rId1" Type="http://schemas.microsoft.com/office/2007/relationships/media" Target="../media/media26.mp3"/><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27.mp3"/><Relationship Id="rId1" Type="http://schemas.microsoft.com/office/2007/relationships/media" Target="../media/media27.mp3"/><Relationship Id="rId5" Type="http://schemas.openxmlformats.org/officeDocument/2006/relationships/image" Target="../media/image13.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3.png"/><Relationship Id="rId5" Type="http://schemas.openxmlformats.org/officeDocument/2006/relationships/image" Target="../media/image14.jpe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28.mp3"/><Relationship Id="rId1" Type="http://schemas.microsoft.com/office/2007/relationships/media" Target="../media/media28.mp3"/><Relationship Id="rId5" Type="http://schemas.openxmlformats.org/officeDocument/2006/relationships/image" Target="../media/image13.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9.mp3"/><Relationship Id="rId1" Type="http://schemas.microsoft.com/office/2007/relationships/media" Target="../media/media29.mp3"/><Relationship Id="rId6" Type="http://schemas.openxmlformats.org/officeDocument/2006/relationships/image" Target="../media/image13.png"/><Relationship Id="rId5" Type="http://schemas.openxmlformats.org/officeDocument/2006/relationships/image" Target="../media/image30.jpe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3.png"/><Relationship Id="rId5" Type="http://schemas.openxmlformats.org/officeDocument/2006/relationships/image" Target="../media/image15.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13.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3.png"/><Relationship Id="rId5" Type="http://schemas.openxmlformats.org/officeDocument/2006/relationships/image" Target="../media/image16.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3.png"/><Relationship Id="rId5" Type="http://schemas.openxmlformats.org/officeDocument/2006/relationships/image" Target="../media/image17.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3.png"/><Relationship Id="rId5" Type="http://schemas.openxmlformats.org/officeDocument/2006/relationships/image" Target="../media/image18.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13.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4AFCF725-92CF-D8DE-1F60-65EA7D9770F3}"/>
              </a:ext>
            </a:extLst>
          </p:cNvPr>
          <p:cNvSpPr>
            <a:spLocks noGrp="1"/>
          </p:cNvSpPr>
          <p:nvPr>
            <p:ph type="body" sz="quarter" idx="11"/>
          </p:nvPr>
        </p:nvSpPr>
        <p:spPr>
          <a:xfrm>
            <a:off x="727939" y="747054"/>
            <a:ext cx="1531167" cy="567811"/>
          </a:xfrm>
        </p:spPr>
        <p:txBody>
          <a:bodyPr/>
          <a:lstStyle/>
          <a:p>
            <a:r>
              <a:rPr lang="nl-NL" dirty="0"/>
              <a:t>E-</a:t>
            </a:r>
            <a:r>
              <a:rPr lang="nl-NL" dirty="0" err="1"/>
              <a:t>learning</a:t>
            </a:r>
            <a:endParaRPr lang="nl-NL" dirty="0"/>
          </a:p>
        </p:txBody>
      </p:sp>
      <p:sp>
        <p:nvSpPr>
          <p:cNvPr id="9" name="Tijdelijke aanduiding voor tekst 8">
            <a:extLst>
              <a:ext uri="{FF2B5EF4-FFF2-40B4-BE49-F238E27FC236}">
                <a16:creationId xmlns:a16="http://schemas.microsoft.com/office/drawing/2014/main" id="{CD4208BB-11DD-CCA6-6B40-319EFA991C2E}"/>
              </a:ext>
            </a:extLst>
          </p:cNvPr>
          <p:cNvSpPr>
            <a:spLocks noGrp="1"/>
          </p:cNvSpPr>
          <p:nvPr>
            <p:ph type="body" sz="quarter" idx="12"/>
          </p:nvPr>
        </p:nvSpPr>
        <p:spPr>
          <a:xfrm>
            <a:off x="727939" y="1438070"/>
            <a:ext cx="3805961" cy="789411"/>
          </a:xfrm>
        </p:spPr>
        <p:txBody>
          <a:bodyPr/>
          <a:lstStyle/>
          <a:p>
            <a:r>
              <a:rPr lang="nl-NL" dirty="0"/>
              <a:t>Lucrul igienic în</a:t>
            </a:r>
          </a:p>
        </p:txBody>
      </p:sp>
      <p:sp>
        <p:nvSpPr>
          <p:cNvPr id="10" name="Tijdelijke aanduiding voor tekst 9">
            <a:extLst>
              <a:ext uri="{FF2B5EF4-FFF2-40B4-BE49-F238E27FC236}">
                <a16:creationId xmlns:a16="http://schemas.microsoft.com/office/drawing/2014/main" id="{DC3818F8-61DD-3BC7-9D08-714E2E956E69}"/>
              </a:ext>
            </a:extLst>
          </p:cNvPr>
          <p:cNvSpPr>
            <a:spLocks noGrp="1"/>
          </p:cNvSpPr>
          <p:nvPr>
            <p:ph type="body" sz="quarter" idx="13"/>
          </p:nvPr>
        </p:nvSpPr>
        <p:spPr>
          <a:xfrm>
            <a:off x="727939" y="2361858"/>
            <a:ext cx="4839997" cy="789411"/>
          </a:xfrm>
        </p:spPr>
        <p:txBody>
          <a:bodyPr/>
          <a:lstStyle/>
          <a:p>
            <a:r>
              <a:rPr lang="nl-NL"/>
              <a:t>instalațiile PWN</a:t>
            </a:r>
          </a:p>
        </p:txBody>
      </p:sp>
    </p:spTree>
    <p:extLst>
      <p:ext uri="{BB962C8B-B14F-4D97-AF65-F5344CB8AC3E}">
        <p14:creationId xmlns:p14="http://schemas.microsoft.com/office/powerpoint/2010/main" val="16661877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03F20978-63F9-095F-6D54-B3E1178AE193}"/>
              </a:ext>
            </a:extLst>
          </p:cNvPr>
          <p:cNvSpPr>
            <a:spLocks noGrp="1" noRot="1" noMove="1" noResize="1" noEditPoints="1" noAdjustHandles="1" noChangeArrowheads="1" noChangeShapeType="1"/>
          </p:cNvSpPr>
          <p:nvPr>
            <p:ph type="body" sz="quarter" idx="10"/>
          </p:nvPr>
        </p:nvSpPr>
        <p:spPr/>
        <p:txBody>
          <a:bodyPr/>
          <a:lstStyle/>
          <a:p>
            <a:r>
              <a:rPr lang="nl-NL"/>
              <a:t>Apă brută, fără tratare</a:t>
            </a:r>
          </a:p>
          <a:p>
            <a:r>
              <a:rPr lang="nl-NL"/>
              <a:t>Exemple: bazine, canale de admisie, site pentru apă brută</a:t>
            </a:r>
          </a:p>
          <a:p>
            <a:r>
              <a:rPr lang="nl-NL" b="1"/>
              <a:t>Fără dezinfecție </a:t>
            </a:r>
            <a:r>
              <a:rPr lang="nl-NL"/>
              <a:t>după lucrări</a:t>
            </a:r>
          </a:p>
          <a:p>
            <a:r>
              <a:rPr lang="nl-NL"/>
              <a:t>Fără control prin prelevare de probe</a:t>
            </a:r>
          </a:p>
          <a:p>
            <a:r>
              <a:rPr lang="nl-NL"/>
              <a:t>Instalația poate fi </a:t>
            </a:r>
            <a:r>
              <a:rPr lang="nl-NL" b="1"/>
              <a:t>folosită din nou imediat</a:t>
            </a:r>
          </a:p>
        </p:txBody>
      </p:sp>
      <p:sp>
        <p:nvSpPr>
          <p:cNvPr id="3" name="Tijdelijke aanduiding voor tekst 2">
            <a:extLst>
              <a:ext uri="{FF2B5EF4-FFF2-40B4-BE49-F238E27FC236}">
                <a16:creationId xmlns:a16="http://schemas.microsoft.com/office/drawing/2014/main" id="{FEB58C2C-F197-8208-0D37-725B45BFC594}"/>
              </a:ext>
            </a:extLst>
          </p:cNvPr>
          <p:cNvSpPr>
            <a:spLocks noGrp="1" noRot="1" noMove="1" noResize="1" noEditPoints="1" noAdjustHandles="1" noChangeArrowheads="1" noChangeShapeType="1"/>
          </p:cNvSpPr>
          <p:nvPr>
            <p:ph type="body" sz="quarter" idx="11"/>
          </p:nvPr>
        </p:nvSpPr>
        <p:spPr/>
        <p:txBody>
          <a:bodyPr/>
          <a:lstStyle/>
          <a:p>
            <a:r>
              <a:rPr lang="nl-NL"/>
              <a:t>Tratare parțială</a:t>
            </a:r>
          </a:p>
          <a:p>
            <a:r>
              <a:rPr lang="nl-NL"/>
              <a:t>Exemple: coagulare și sedimentare</a:t>
            </a:r>
          </a:p>
          <a:p>
            <a:r>
              <a:rPr lang="nl-NL" b="1"/>
              <a:t>Dezinfecție după </a:t>
            </a:r>
            <a:r>
              <a:rPr lang="nl-NL"/>
              <a:t>lucrări</a:t>
            </a:r>
          </a:p>
          <a:p>
            <a:r>
              <a:rPr lang="nl-NL" b="1"/>
              <a:t>Control ulterior </a:t>
            </a:r>
            <a:r>
              <a:rPr lang="nl-NL"/>
              <a:t>prin prelevare de probe</a:t>
            </a:r>
          </a:p>
          <a:p>
            <a:r>
              <a:rPr lang="nl-NL"/>
              <a:t>Instalația poate fi </a:t>
            </a:r>
            <a:r>
              <a:rPr lang="nl-NL" b="1"/>
              <a:t>folosită din nou imediat</a:t>
            </a:r>
          </a:p>
        </p:txBody>
      </p:sp>
      <p:sp>
        <p:nvSpPr>
          <p:cNvPr id="4" name="Tijdelijke aanduiding voor tekst 3">
            <a:extLst>
              <a:ext uri="{FF2B5EF4-FFF2-40B4-BE49-F238E27FC236}">
                <a16:creationId xmlns:a16="http://schemas.microsoft.com/office/drawing/2014/main" id="{A3A6C356-0639-10B6-7B4E-6A9507CF3FD9}"/>
              </a:ext>
            </a:extLst>
          </p:cNvPr>
          <p:cNvSpPr>
            <a:spLocks noGrp="1" noRot="1" noMove="1" noResize="1" noEditPoints="1" noAdjustHandles="1" noChangeArrowheads="1" noChangeShapeType="1"/>
          </p:cNvSpPr>
          <p:nvPr>
            <p:ph type="body" sz="quarter" idx="12"/>
          </p:nvPr>
        </p:nvSpPr>
        <p:spPr/>
        <p:txBody>
          <a:bodyPr/>
          <a:lstStyle/>
          <a:p>
            <a:r>
              <a:rPr lang="nl-NL"/>
              <a:t>Ultima etapă de tratare sau deja apă potabilă</a:t>
            </a:r>
          </a:p>
          <a:p>
            <a:r>
              <a:rPr lang="nl-NL"/>
              <a:t>Exemple: rezervoare de apă potabilă, întreaga rețea de distribuție PWN</a:t>
            </a:r>
          </a:p>
          <a:p>
            <a:r>
              <a:rPr lang="nl-NL" b="1"/>
              <a:t>Dezinfecție după </a:t>
            </a:r>
            <a:r>
              <a:rPr lang="nl-NL"/>
              <a:t>lucrări</a:t>
            </a:r>
          </a:p>
          <a:p>
            <a:r>
              <a:rPr lang="nl-NL" b="1"/>
              <a:t>Control ulterior </a:t>
            </a:r>
            <a:r>
              <a:rPr lang="nl-NL"/>
              <a:t>prin prelevare de probe</a:t>
            </a:r>
          </a:p>
          <a:p>
            <a:r>
              <a:rPr lang="nl-NL"/>
              <a:t>Instalația poate fi folosită doar </a:t>
            </a:r>
            <a:r>
              <a:rPr lang="nl-NL" b="1"/>
              <a:t>după aprobarea probelor</a:t>
            </a:r>
          </a:p>
        </p:txBody>
      </p:sp>
      <p:sp>
        <p:nvSpPr>
          <p:cNvPr id="5" name="Tijdelijke aanduiding voor tekst 4">
            <a:extLst>
              <a:ext uri="{FF2B5EF4-FFF2-40B4-BE49-F238E27FC236}">
                <a16:creationId xmlns:a16="http://schemas.microsoft.com/office/drawing/2014/main" id="{3CFEA42E-F9AF-BF78-383D-5F976943BCEF}"/>
              </a:ext>
            </a:extLst>
          </p:cNvPr>
          <p:cNvSpPr>
            <a:spLocks noGrp="1" noRot="1" noMove="1" noResize="1" noEditPoints="1" noAdjustHandles="1" noChangeArrowheads="1" noChangeShapeType="1"/>
          </p:cNvSpPr>
          <p:nvPr>
            <p:ph type="body" sz="quarter" idx="13"/>
          </p:nvPr>
        </p:nvSpPr>
        <p:spPr/>
        <p:txBody>
          <a:bodyPr/>
          <a:lstStyle/>
          <a:p>
            <a:r>
              <a:rPr lang="nl-NL"/>
              <a:t>Categoria albastră</a:t>
            </a:r>
          </a:p>
        </p:txBody>
      </p:sp>
      <p:sp>
        <p:nvSpPr>
          <p:cNvPr id="6" name="Tijdelijke aanduiding voor tekst 5">
            <a:extLst>
              <a:ext uri="{FF2B5EF4-FFF2-40B4-BE49-F238E27FC236}">
                <a16:creationId xmlns:a16="http://schemas.microsoft.com/office/drawing/2014/main" id="{4AEC09C3-1A18-88F3-DE1C-ECFA2CCA7265}"/>
              </a:ext>
            </a:extLst>
          </p:cNvPr>
          <p:cNvSpPr>
            <a:spLocks noGrp="1" noRot="1" noMove="1" noResize="1" noEditPoints="1" noAdjustHandles="1" noChangeArrowheads="1" noChangeShapeType="1"/>
          </p:cNvSpPr>
          <p:nvPr>
            <p:ph type="body" sz="quarter" idx="14"/>
          </p:nvPr>
        </p:nvSpPr>
        <p:spPr/>
        <p:txBody>
          <a:bodyPr/>
          <a:lstStyle/>
          <a:p>
            <a:r>
              <a:rPr lang="nl-NL"/>
              <a:t>Categoria portocalie</a:t>
            </a:r>
          </a:p>
        </p:txBody>
      </p:sp>
      <p:sp>
        <p:nvSpPr>
          <p:cNvPr id="7" name="Tijdelijke aanduiding voor tekst 6">
            <a:extLst>
              <a:ext uri="{FF2B5EF4-FFF2-40B4-BE49-F238E27FC236}">
                <a16:creationId xmlns:a16="http://schemas.microsoft.com/office/drawing/2014/main" id="{6895BFC1-C148-C3C8-CB59-78081F967BC1}"/>
              </a:ext>
            </a:extLst>
          </p:cNvPr>
          <p:cNvSpPr>
            <a:spLocks noGrp="1" noRot="1" noMove="1" noResize="1" noEditPoints="1" noAdjustHandles="1" noChangeArrowheads="1" noChangeShapeType="1"/>
          </p:cNvSpPr>
          <p:nvPr>
            <p:ph type="body" sz="quarter" idx="15"/>
          </p:nvPr>
        </p:nvSpPr>
        <p:spPr/>
        <p:txBody>
          <a:bodyPr/>
          <a:lstStyle/>
          <a:p>
            <a:r>
              <a:rPr lang="nl-NL"/>
              <a:t>Categoria roșie</a:t>
            </a:r>
          </a:p>
        </p:txBody>
      </p:sp>
      <p:pic>
        <p:nvPicPr>
          <p:cNvPr id="9" name="2026-07-17_010_ROM.mp3">
            <a:hlinkClick r:id="" action="ppaction://media"/>
            <a:extLst>
              <a:ext uri="{FF2B5EF4-FFF2-40B4-BE49-F238E27FC236}">
                <a16:creationId xmlns:a16="http://schemas.microsoft.com/office/drawing/2014/main" id="{49542A4C-0A68-3234-49E2-F0D8EEC0B07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3175"/>
            <a:ext cx="812800" cy="812800"/>
          </a:xfrm>
          <a:prstGeom prst="rect">
            <a:avLst/>
          </a:prstGeom>
        </p:spPr>
      </p:pic>
    </p:spTree>
    <p:extLst>
      <p:ext uri="{BB962C8B-B14F-4D97-AF65-F5344CB8AC3E}">
        <p14:creationId xmlns:p14="http://schemas.microsoft.com/office/powerpoint/2010/main" val="349658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276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44DC4ADC-BBF6-AFEB-63EA-93CA86300C4A}"/>
              </a:ext>
            </a:extLst>
          </p:cNvPr>
          <p:cNvSpPr>
            <a:spLocks noGrp="1" noRot="1" noMove="1" noResize="1" noEditPoints="1" noAdjustHandles="1" noChangeArrowheads="1" noChangeShapeType="1"/>
          </p:cNvSpPr>
          <p:nvPr>
            <p:ph type="body" sz="quarter" idx="13"/>
          </p:nvPr>
        </p:nvSpPr>
        <p:spPr/>
        <p:txBody>
          <a:bodyPr lIns="91440" tIns="45720" rIns="91440" bIns="45720" anchor="t">
            <a:normAutofit/>
          </a:bodyPr>
          <a:lstStyle/>
          <a:p>
            <a:r>
              <a:rPr lang="nl-NL">
                <a:latin typeface="Segoe UI"/>
                <a:cs typeface="Segoe UI"/>
              </a:rPr>
              <a:t>Categoria</a:t>
            </a:r>
            <a:r>
              <a:rPr lang="nl-NL" dirty="0">
                <a:latin typeface="Segoe UI"/>
                <a:cs typeface="Segoe UI"/>
              </a:rPr>
              <a:t> albastră</a:t>
            </a:r>
          </a:p>
        </p:txBody>
      </p:sp>
      <p:sp>
        <p:nvSpPr>
          <p:cNvPr id="3" name="Tijdelijke aanduiding voor tekst 2">
            <a:extLst>
              <a:ext uri="{FF2B5EF4-FFF2-40B4-BE49-F238E27FC236}">
                <a16:creationId xmlns:a16="http://schemas.microsoft.com/office/drawing/2014/main" id="{26FD8014-7D51-FB2B-8AE3-10643343EBC1}"/>
              </a:ext>
            </a:extLst>
          </p:cNvPr>
          <p:cNvSpPr>
            <a:spLocks noGrp="1" noRot="1" noMove="1" noResize="1" noEditPoints="1" noAdjustHandles="1" noChangeArrowheads="1" noChangeShapeType="1"/>
          </p:cNvSpPr>
          <p:nvPr>
            <p:ph type="body" sz="quarter" idx="14"/>
          </p:nvPr>
        </p:nvSpPr>
        <p:spPr/>
        <p:txBody>
          <a:bodyPr/>
          <a:lstStyle/>
          <a:p>
            <a:r>
              <a:rPr lang="nl-NL"/>
              <a:t>Categoria portocalie</a:t>
            </a:r>
          </a:p>
        </p:txBody>
      </p:sp>
      <p:sp>
        <p:nvSpPr>
          <p:cNvPr id="4" name="Tijdelijke aanduiding voor tekst 3">
            <a:extLst>
              <a:ext uri="{FF2B5EF4-FFF2-40B4-BE49-F238E27FC236}">
                <a16:creationId xmlns:a16="http://schemas.microsoft.com/office/drawing/2014/main" id="{8B102B6E-BC30-EC4E-B5B9-D32F89E1D1FA}"/>
              </a:ext>
            </a:extLst>
          </p:cNvPr>
          <p:cNvSpPr>
            <a:spLocks noGrp="1" noRot="1" noMove="1" noResize="1" noEditPoints="1" noAdjustHandles="1" noChangeArrowheads="1" noChangeShapeType="1"/>
          </p:cNvSpPr>
          <p:nvPr>
            <p:ph type="body" sz="quarter" idx="15"/>
          </p:nvPr>
        </p:nvSpPr>
        <p:spPr/>
        <p:txBody>
          <a:bodyPr/>
          <a:lstStyle/>
          <a:p>
            <a:r>
              <a:rPr lang="nl-NL"/>
              <a:t>Categoria roșie</a:t>
            </a:r>
          </a:p>
        </p:txBody>
      </p:sp>
      <p:sp>
        <p:nvSpPr>
          <p:cNvPr id="5" name="Tijdelijke aanduiding voor tekst 4">
            <a:extLst>
              <a:ext uri="{FF2B5EF4-FFF2-40B4-BE49-F238E27FC236}">
                <a16:creationId xmlns:a16="http://schemas.microsoft.com/office/drawing/2014/main" id="{E0903F93-88C6-0983-91BC-5C4373701A51}"/>
              </a:ext>
            </a:extLst>
          </p:cNvPr>
          <p:cNvSpPr>
            <a:spLocks noGrp="1" noRot="1" noMove="1" noResize="1" noEditPoints="1" noAdjustHandles="1" noChangeArrowheads="1" noChangeShapeType="1"/>
          </p:cNvSpPr>
          <p:nvPr>
            <p:ph type="body" sz="quarter" idx="16"/>
          </p:nvPr>
        </p:nvSpPr>
        <p:spPr/>
        <p:txBody>
          <a:bodyPr/>
          <a:lstStyle/>
          <a:p>
            <a:r>
              <a:rPr lang="nl-NL"/>
              <a:t>Bazin, microsite și site cu tambur pentru apă brută, SIX</a:t>
            </a:r>
          </a:p>
        </p:txBody>
      </p:sp>
      <p:sp>
        <p:nvSpPr>
          <p:cNvPr id="6" name="Tijdelijke aanduiding voor tekst 5">
            <a:extLst>
              <a:ext uri="{FF2B5EF4-FFF2-40B4-BE49-F238E27FC236}">
                <a16:creationId xmlns:a16="http://schemas.microsoft.com/office/drawing/2014/main" id="{ACA730FB-AE83-7E08-B84C-A11552573685}"/>
              </a:ext>
            </a:extLst>
          </p:cNvPr>
          <p:cNvSpPr>
            <a:spLocks noGrp="1" noRot="1" noMove="1" noResize="1" noEditPoints="1" noAdjustHandles="1" noChangeArrowheads="1" noChangeShapeType="1"/>
          </p:cNvSpPr>
          <p:nvPr>
            <p:ph type="body" sz="quarter" idx="17"/>
          </p:nvPr>
        </p:nvSpPr>
        <p:spPr/>
        <p:txBody>
          <a:bodyPr/>
          <a:lstStyle/>
          <a:p>
            <a:r>
              <a:rPr lang="nl-NL"/>
              <a:t>Bazin, site cu tambur pentru apă brută</a:t>
            </a:r>
          </a:p>
        </p:txBody>
      </p:sp>
      <p:sp>
        <p:nvSpPr>
          <p:cNvPr id="9" name="Tijdelijke aanduiding voor tekst 8">
            <a:extLst>
              <a:ext uri="{FF2B5EF4-FFF2-40B4-BE49-F238E27FC236}">
                <a16:creationId xmlns:a16="http://schemas.microsoft.com/office/drawing/2014/main" id="{F83EDC2E-3D5E-A80B-883F-1748CF696E0E}"/>
              </a:ext>
            </a:extLst>
          </p:cNvPr>
          <p:cNvSpPr>
            <a:spLocks noGrp="1" noRot="1" noMove="1" noResize="1" noEditPoints="1" noAdjustHandles="1" noChangeArrowheads="1" noChangeShapeType="1"/>
          </p:cNvSpPr>
          <p:nvPr>
            <p:ph type="body" sz="quarter" idx="20"/>
          </p:nvPr>
        </p:nvSpPr>
        <p:spPr/>
        <p:txBody>
          <a:bodyPr/>
          <a:lstStyle/>
          <a:p>
            <a:r>
              <a:rPr lang="nl-NL"/>
              <a:t>Bazine de infiltrație</a:t>
            </a:r>
          </a:p>
        </p:txBody>
      </p:sp>
      <p:sp>
        <p:nvSpPr>
          <p:cNvPr id="12" name="Tijdelijke aanduiding voor tekst 11">
            <a:extLst>
              <a:ext uri="{FF2B5EF4-FFF2-40B4-BE49-F238E27FC236}">
                <a16:creationId xmlns:a16="http://schemas.microsoft.com/office/drawing/2014/main" id="{F85A212D-CE9F-ECD3-6294-3AD94E264AA6}"/>
              </a:ext>
            </a:extLst>
          </p:cNvPr>
          <p:cNvSpPr>
            <a:spLocks noGrp="1" noRot="1" noMove="1" noResize="1" noEditPoints="1" noAdjustHandles="1" noChangeArrowheads="1" noChangeShapeType="1"/>
          </p:cNvSpPr>
          <p:nvPr>
            <p:ph type="body" sz="quarter" idx="23"/>
          </p:nvPr>
        </p:nvSpPr>
        <p:spPr/>
        <p:txBody>
          <a:bodyPr/>
          <a:lstStyle/>
          <a:p>
            <a:r>
              <a:rPr lang="nl-NL" err="1"/>
              <a:t>Flocoulatoare</a:t>
            </a:r>
            <a:r>
              <a:rPr lang="nl-NL"/>
              <a:t>, filtre cu nisip, microfiltrare ceramică</a:t>
            </a:r>
          </a:p>
        </p:txBody>
      </p:sp>
      <p:sp>
        <p:nvSpPr>
          <p:cNvPr id="13" name="Tijdelijke aanduiding voor tekst 12">
            <a:extLst>
              <a:ext uri="{FF2B5EF4-FFF2-40B4-BE49-F238E27FC236}">
                <a16:creationId xmlns:a16="http://schemas.microsoft.com/office/drawing/2014/main" id="{3D5F5FCC-0396-3BF9-53F1-C05D76F83645}"/>
              </a:ext>
            </a:extLst>
          </p:cNvPr>
          <p:cNvSpPr>
            <a:spLocks noGrp="1" noRot="1" noMove="1" noResize="1" noEditPoints="1" noAdjustHandles="1" noChangeArrowheads="1" noChangeShapeType="1"/>
          </p:cNvSpPr>
          <p:nvPr>
            <p:ph type="body" sz="quarter" idx="24"/>
          </p:nvPr>
        </p:nvSpPr>
        <p:spPr/>
        <p:txBody>
          <a:bodyPr/>
          <a:lstStyle/>
          <a:p>
            <a:r>
              <a:rPr lang="nl-NL"/>
              <a:t>Coagulare și sedimentare, filtre cu nisip</a:t>
            </a:r>
          </a:p>
        </p:txBody>
      </p:sp>
      <p:sp>
        <p:nvSpPr>
          <p:cNvPr id="15" name="Tijdelijke aanduiding voor tekst 14">
            <a:extLst>
              <a:ext uri="{FF2B5EF4-FFF2-40B4-BE49-F238E27FC236}">
                <a16:creationId xmlns:a16="http://schemas.microsoft.com/office/drawing/2014/main" id="{13A2F12C-D215-FA36-EF79-7CF125B6033C}"/>
              </a:ext>
            </a:extLst>
          </p:cNvPr>
          <p:cNvSpPr>
            <a:spLocks noGrp="1" noRot="1" noMove="1" noResize="1" noEditPoints="1" noAdjustHandles="1" noChangeArrowheads="1" noChangeShapeType="1"/>
          </p:cNvSpPr>
          <p:nvPr>
            <p:ph type="body" sz="quarter" idx="26"/>
          </p:nvPr>
        </p:nvSpPr>
        <p:spPr/>
        <p:txBody>
          <a:bodyPr/>
          <a:lstStyle/>
          <a:p>
            <a:r>
              <a:rPr lang="nl-NL"/>
              <a:t>UV / peroxid de hidrogen, reactoare cu cărbune </a:t>
            </a:r>
            <a:r>
              <a:rPr lang="nl-NL" err="1"/>
              <a:t>activ</a:t>
            </a:r>
            <a:endParaRPr lang="nl-NL"/>
          </a:p>
        </p:txBody>
      </p:sp>
      <p:sp>
        <p:nvSpPr>
          <p:cNvPr id="19" name="Tijdelijke aanduiding voor tekst 18">
            <a:extLst>
              <a:ext uri="{FF2B5EF4-FFF2-40B4-BE49-F238E27FC236}">
                <a16:creationId xmlns:a16="http://schemas.microsoft.com/office/drawing/2014/main" id="{BE48B594-0560-0501-354C-29073F3C5538}"/>
              </a:ext>
            </a:extLst>
          </p:cNvPr>
          <p:cNvSpPr>
            <a:spLocks noGrp="1" noRot="1" noMove="1" noResize="1" noEditPoints="1" noAdjustHandles="1" noChangeArrowheads="1" noChangeShapeType="1"/>
          </p:cNvSpPr>
          <p:nvPr>
            <p:ph type="body" sz="quarter" idx="30"/>
          </p:nvPr>
        </p:nvSpPr>
        <p:spPr/>
        <p:txBody>
          <a:bodyPr>
            <a:normAutofit fontScale="92500" lnSpcReduction="10000"/>
          </a:bodyPr>
          <a:lstStyle/>
          <a:p>
            <a:r>
              <a:rPr lang="nl-NL"/>
              <a:t>UV / peroxid de hidrogen, filtre cu cărbune activ, </a:t>
            </a:r>
            <a:r>
              <a:rPr lang="nl-NL" err="1"/>
              <a:t>site fine pentru</a:t>
            </a:r>
            <a:r>
              <a:rPr lang="nl-NL"/>
              <a:t> apă curată</a:t>
            </a:r>
          </a:p>
        </p:txBody>
      </p:sp>
      <p:sp>
        <p:nvSpPr>
          <p:cNvPr id="21" name="Tijdelijke aanduiding voor tekst 20">
            <a:extLst>
              <a:ext uri="{FF2B5EF4-FFF2-40B4-BE49-F238E27FC236}">
                <a16:creationId xmlns:a16="http://schemas.microsoft.com/office/drawing/2014/main" id="{5A39970A-DBD8-66A8-5548-A5EB315FB852}"/>
              </a:ext>
            </a:extLst>
          </p:cNvPr>
          <p:cNvSpPr>
            <a:spLocks noGrp="1" noRot="1" noMove="1" noResize="1" noEditPoints="1" noAdjustHandles="1" noChangeArrowheads="1" noChangeShapeType="1"/>
          </p:cNvSpPr>
          <p:nvPr>
            <p:ph type="body" sz="quarter" idx="32"/>
          </p:nvPr>
        </p:nvSpPr>
        <p:spPr/>
        <p:txBody>
          <a:bodyPr/>
          <a:lstStyle/>
          <a:p>
            <a:r>
              <a:rPr lang="nl-NL"/>
              <a:t>Filtrare UF și filtrare HF</a:t>
            </a:r>
          </a:p>
        </p:txBody>
      </p:sp>
      <p:sp>
        <p:nvSpPr>
          <p:cNvPr id="23" name="Tijdelijke aanduiding voor tekst 22">
            <a:extLst>
              <a:ext uri="{FF2B5EF4-FFF2-40B4-BE49-F238E27FC236}">
                <a16:creationId xmlns:a16="http://schemas.microsoft.com/office/drawing/2014/main" id="{FFCCB922-FF3D-2D04-9318-B4F9E4F3CD9C}"/>
              </a:ext>
            </a:extLst>
          </p:cNvPr>
          <p:cNvSpPr>
            <a:spLocks noGrp="1" noRot="1" noMove="1" noResize="1" noEditPoints="1" noAdjustHandles="1" noChangeArrowheads="1" noChangeShapeType="1"/>
          </p:cNvSpPr>
          <p:nvPr>
            <p:ph type="body" sz="quarter" idx="34"/>
          </p:nvPr>
        </p:nvSpPr>
        <p:spPr/>
        <p:txBody>
          <a:bodyPr/>
          <a:lstStyle/>
          <a:p>
            <a:r>
              <a:rPr lang="nl-NL"/>
              <a:t>Puțuri de captare, ramuri de colectare, </a:t>
            </a:r>
            <a:r>
              <a:rPr lang="nl-NL" err="1"/>
              <a:t>rețele secundare</a:t>
            </a:r>
            <a:endParaRPr lang="nl-NL"/>
          </a:p>
        </p:txBody>
      </p:sp>
      <p:sp>
        <p:nvSpPr>
          <p:cNvPr id="24" name="Tijdelijke aanduiding voor tekst 23">
            <a:extLst>
              <a:ext uri="{FF2B5EF4-FFF2-40B4-BE49-F238E27FC236}">
                <a16:creationId xmlns:a16="http://schemas.microsoft.com/office/drawing/2014/main" id="{0E15B6D5-23B8-722B-5894-1813C5291513}"/>
              </a:ext>
            </a:extLst>
          </p:cNvPr>
          <p:cNvSpPr>
            <a:spLocks noGrp="1" noRot="1" noMove="1" noResize="1" noEditPoints="1" noAdjustHandles="1" noChangeArrowheads="1" noChangeShapeType="1"/>
          </p:cNvSpPr>
          <p:nvPr>
            <p:ph type="body" sz="quarter" idx="35"/>
          </p:nvPr>
        </p:nvSpPr>
        <p:spPr/>
        <p:txBody>
          <a:bodyPr>
            <a:normAutofit fontScale="92500"/>
          </a:bodyPr>
          <a:lstStyle/>
          <a:p>
            <a:r>
              <a:rPr lang="nl-NL"/>
              <a:t>Cascadă, filtrare cu nisip, post-</a:t>
            </a:r>
            <a:r>
              <a:rPr lang="nl-NL" err="1"/>
              <a:t>dezinfecție</a:t>
            </a:r>
            <a:r>
              <a:rPr lang="nl-NL"/>
              <a:t> UV, amestecare</a:t>
            </a:r>
          </a:p>
        </p:txBody>
      </p:sp>
      <p:sp>
        <p:nvSpPr>
          <p:cNvPr id="25" name="Tijdelijke aanduiding voor tekst 24">
            <a:extLst>
              <a:ext uri="{FF2B5EF4-FFF2-40B4-BE49-F238E27FC236}">
                <a16:creationId xmlns:a16="http://schemas.microsoft.com/office/drawing/2014/main" id="{99458D95-D2C4-8F1C-68BD-5A7D84EE35B1}"/>
              </a:ext>
            </a:extLst>
          </p:cNvPr>
          <p:cNvSpPr>
            <a:spLocks noGrp="1" noRot="1" noMove="1" noResize="1" noEditPoints="1" noAdjustHandles="1" noChangeArrowheads="1" noChangeShapeType="1"/>
          </p:cNvSpPr>
          <p:nvPr>
            <p:ph type="body" sz="quarter" idx="36"/>
          </p:nvPr>
        </p:nvSpPr>
        <p:spPr/>
        <p:txBody>
          <a:bodyPr>
            <a:normAutofit fontScale="92500" lnSpcReduction="10000"/>
          </a:bodyPr>
          <a:lstStyle/>
          <a:p>
            <a:r>
              <a:rPr lang="nl-NL"/>
              <a:t>Dedurizare, cascadă, filtrare cu nisip, post-</a:t>
            </a:r>
            <a:r>
              <a:rPr lang="nl-NL" err="1"/>
              <a:t>dezinfecție</a:t>
            </a:r>
            <a:r>
              <a:rPr lang="nl-NL"/>
              <a:t> UV, amestecare</a:t>
            </a:r>
          </a:p>
        </p:txBody>
      </p:sp>
      <p:sp>
        <p:nvSpPr>
          <p:cNvPr id="26" name="Tijdelijke aanduiding voor tekst 25">
            <a:extLst>
              <a:ext uri="{FF2B5EF4-FFF2-40B4-BE49-F238E27FC236}">
                <a16:creationId xmlns:a16="http://schemas.microsoft.com/office/drawing/2014/main" id="{CA2E3B1B-1A0A-0335-F7E2-83627E0A8922}"/>
              </a:ext>
            </a:extLst>
          </p:cNvPr>
          <p:cNvSpPr>
            <a:spLocks noGrp="1" noRot="1" noMove="1" noResize="1" noEditPoints="1" noAdjustHandles="1" noChangeArrowheads="1" noChangeShapeType="1"/>
          </p:cNvSpPr>
          <p:nvPr>
            <p:ph type="body" sz="quarter" idx="37"/>
          </p:nvPr>
        </p:nvSpPr>
        <p:spPr/>
        <p:txBody>
          <a:bodyPr/>
          <a:lstStyle/>
          <a:p>
            <a:r>
              <a:rPr lang="nl-NL"/>
              <a:t>Stația de pompare Andijk</a:t>
            </a:r>
          </a:p>
        </p:txBody>
      </p:sp>
      <p:sp>
        <p:nvSpPr>
          <p:cNvPr id="27" name="Tijdelijke aanduiding voor tekst 26">
            <a:extLst>
              <a:ext uri="{FF2B5EF4-FFF2-40B4-BE49-F238E27FC236}">
                <a16:creationId xmlns:a16="http://schemas.microsoft.com/office/drawing/2014/main" id="{E5D2196A-DDB5-7724-67AC-540F0E5C20BD}"/>
              </a:ext>
            </a:extLst>
          </p:cNvPr>
          <p:cNvSpPr>
            <a:spLocks noGrp="1" noRot="1" noMove="1" noResize="1" noEditPoints="1" noAdjustHandles="1" noChangeArrowheads="1" noChangeShapeType="1"/>
          </p:cNvSpPr>
          <p:nvPr>
            <p:ph type="body" sz="quarter" idx="38"/>
          </p:nvPr>
        </p:nvSpPr>
        <p:spPr/>
        <p:txBody>
          <a:bodyPr/>
          <a:lstStyle/>
          <a:p>
            <a:r>
              <a:rPr lang="nl-NL" err="1"/>
              <a:t>Stația de captare a apei</a:t>
            </a:r>
            <a:r>
              <a:rPr lang="nl-NL"/>
              <a:t> Prinses Juliana (WJP)</a:t>
            </a:r>
          </a:p>
        </p:txBody>
      </p:sp>
      <p:sp>
        <p:nvSpPr>
          <p:cNvPr id="28" name="Tijdelijke aanduiding voor tekst 27">
            <a:extLst>
              <a:ext uri="{FF2B5EF4-FFF2-40B4-BE49-F238E27FC236}">
                <a16:creationId xmlns:a16="http://schemas.microsoft.com/office/drawing/2014/main" id="{A8F68833-FA84-F39B-3198-4A711FECBDD2}"/>
              </a:ext>
            </a:extLst>
          </p:cNvPr>
          <p:cNvSpPr>
            <a:spLocks noGrp="1" noRot="1" noMove="1" noResize="1" noEditPoints="1" noAdjustHandles="1" noChangeArrowheads="1" noChangeShapeType="1"/>
          </p:cNvSpPr>
          <p:nvPr>
            <p:ph type="body" sz="quarter" idx="39"/>
          </p:nvPr>
        </p:nvSpPr>
        <p:spPr/>
        <p:txBody>
          <a:bodyPr/>
          <a:lstStyle/>
          <a:p>
            <a:r>
              <a:rPr lang="nl-NL" dirty="0"/>
              <a:t>Jan </a:t>
            </a:r>
            <a:r>
              <a:rPr lang="nl-NL" dirty="0" err="1"/>
              <a:t>Lagrand</a:t>
            </a:r>
            <a:endParaRPr lang="nl-NL" dirty="0"/>
          </a:p>
        </p:txBody>
      </p:sp>
      <p:sp>
        <p:nvSpPr>
          <p:cNvPr id="29" name="Tijdelijke aanduiding voor tekst 28">
            <a:extLst>
              <a:ext uri="{FF2B5EF4-FFF2-40B4-BE49-F238E27FC236}">
                <a16:creationId xmlns:a16="http://schemas.microsoft.com/office/drawing/2014/main" id="{B3B33B5B-AC33-3F25-0933-BA0240017F63}"/>
              </a:ext>
            </a:extLst>
          </p:cNvPr>
          <p:cNvSpPr>
            <a:spLocks noGrp="1" noRot="1" noMove="1" noResize="1" noEditPoints="1" noAdjustHandles="1" noChangeArrowheads="1" noChangeShapeType="1"/>
          </p:cNvSpPr>
          <p:nvPr>
            <p:ph type="body" sz="quarter" idx="40"/>
          </p:nvPr>
        </p:nvSpPr>
        <p:spPr/>
        <p:txBody>
          <a:bodyPr/>
          <a:lstStyle/>
          <a:p>
            <a:r>
              <a:rPr lang="nl-NL" dirty="0"/>
              <a:t>Jan </a:t>
            </a:r>
            <a:r>
              <a:rPr lang="nl-NL" dirty="0" err="1"/>
              <a:t>Lagrand</a:t>
            </a:r>
            <a:endParaRPr lang="nl-NL" dirty="0"/>
          </a:p>
        </p:txBody>
      </p:sp>
      <p:sp>
        <p:nvSpPr>
          <p:cNvPr id="30" name="Tijdelijke aanduiding voor tekst 29">
            <a:extLst>
              <a:ext uri="{FF2B5EF4-FFF2-40B4-BE49-F238E27FC236}">
                <a16:creationId xmlns:a16="http://schemas.microsoft.com/office/drawing/2014/main" id="{A80E346F-F98F-013B-44FB-03085751A4DC}"/>
              </a:ext>
            </a:extLst>
          </p:cNvPr>
          <p:cNvSpPr>
            <a:spLocks noGrp="1" noRot="1" noMove="1" noResize="1" noEditPoints="1" noAdjustHandles="1" noChangeArrowheads="1" noChangeShapeType="1"/>
          </p:cNvSpPr>
          <p:nvPr>
            <p:ph type="body" sz="quarter" idx="41"/>
          </p:nvPr>
        </p:nvSpPr>
        <p:spPr/>
        <p:txBody>
          <a:bodyPr/>
          <a:lstStyle/>
          <a:p>
            <a:r>
              <a:rPr lang="nl-NL"/>
              <a:t>Infiltrație</a:t>
            </a:r>
          </a:p>
        </p:txBody>
      </p:sp>
      <p:sp>
        <p:nvSpPr>
          <p:cNvPr id="31" name="Tijdelijke aanduiding voor tekst 30">
            <a:extLst>
              <a:ext uri="{FF2B5EF4-FFF2-40B4-BE49-F238E27FC236}">
                <a16:creationId xmlns:a16="http://schemas.microsoft.com/office/drawing/2014/main" id="{D0C233A6-1892-0ECD-591A-4A0014D66E77}"/>
              </a:ext>
            </a:extLst>
          </p:cNvPr>
          <p:cNvSpPr>
            <a:spLocks noGrp="1" noRot="1" noMove="1" noResize="1" noEditPoints="1" noAdjustHandles="1" noChangeArrowheads="1" noChangeShapeType="1"/>
          </p:cNvSpPr>
          <p:nvPr>
            <p:ph type="body" sz="quarter" idx="42"/>
          </p:nvPr>
        </p:nvSpPr>
        <p:spPr/>
        <p:txBody>
          <a:bodyPr/>
          <a:lstStyle/>
          <a:p>
            <a:r>
              <a:rPr lang="nl-NL"/>
              <a:t>Unitatea de producție Bergen</a:t>
            </a:r>
          </a:p>
        </p:txBody>
      </p:sp>
      <p:sp>
        <p:nvSpPr>
          <p:cNvPr id="32" name="Tijdelijke aanduiding voor tekst 31">
            <a:extLst>
              <a:ext uri="{FF2B5EF4-FFF2-40B4-BE49-F238E27FC236}">
                <a16:creationId xmlns:a16="http://schemas.microsoft.com/office/drawing/2014/main" id="{03116938-98E2-77B1-B68B-0412CCD1076F}"/>
              </a:ext>
            </a:extLst>
          </p:cNvPr>
          <p:cNvSpPr>
            <a:spLocks noGrp="1" noRot="1" noMove="1" noResize="1" noEditPoints="1" noAdjustHandles="1" noChangeArrowheads="1" noChangeShapeType="1"/>
          </p:cNvSpPr>
          <p:nvPr>
            <p:ph type="body" sz="quarter" idx="43"/>
          </p:nvPr>
        </p:nvSpPr>
        <p:spPr/>
        <p:txBody>
          <a:bodyPr/>
          <a:lstStyle/>
          <a:p>
            <a:r>
              <a:rPr lang="nl-NL"/>
              <a:t>Unitatea de producție Wim Mensink</a:t>
            </a:r>
          </a:p>
        </p:txBody>
      </p:sp>
      <p:sp>
        <p:nvSpPr>
          <p:cNvPr id="7" name="Tekstvak 6">
            <a:extLst>
              <a:ext uri="{FF2B5EF4-FFF2-40B4-BE49-F238E27FC236}">
                <a16:creationId xmlns:a16="http://schemas.microsoft.com/office/drawing/2014/main" id="{3E417C9B-9FA3-BC2D-59DC-D9C0FB8CB20C}"/>
              </a:ext>
            </a:extLst>
          </p:cNvPr>
          <p:cNvSpPr txBox="1"/>
          <p:nvPr/>
        </p:nvSpPr>
        <p:spPr>
          <a:xfrm>
            <a:off x="423746" y="3445145"/>
            <a:ext cx="1455848" cy="230832"/>
          </a:xfrm>
          <a:prstGeom prst="rect">
            <a:avLst/>
          </a:prstGeom>
          <a:noFill/>
        </p:spPr>
        <p:txBody>
          <a:bodyPr wrap="none" rtlCol="0">
            <a:spAutoFit/>
          </a:bodyPr>
          <a:lstStyle/>
          <a:p>
            <a:r>
              <a:rPr lang="nl-NL" sz="900" dirty="0">
                <a:solidFill>
                  <a:schemeClr val="bg1">
                    <a:lumMod val="65000"/>
                  </a:schemeClr>
                </a:solidFill>
                <a:latin typeface="Segoe UI Semilight" panose="020B0402040204020203" pitchFamily="34" charset="0"/>
                <a:cs typeface="Segoe UI Semilight" panose="020B0402040204020203" pitchFamily="34" charset="0"/>
              </a:rPr>
              <a:t>Tratare cu membrane I și II</a:t>
            </a:r>
          </a:p>
        </p:txBody>
      </p:sp>
      <p:sp>
        <p:nvSpPr>
          <p:cNvPr id="8" name="Tekstvak 7">
            <a:extLst>
              <a:ext uri="{FF2B5EF4-FFF2-40B4-BE49-F238E27FC236}">
                <a16:creationId xmlns:a16="http://schemas.microsoft.com/office/drawing/2014/main" id="{FC26023F-0BF5-B45A-6426-E4C2B102D590}"/>
              </a:ext>
            </a:extLst>
          </p:cNvPr>
          <p:cNvSpPr txBox="1"/>
          <p:nvPr/>
        </p:nvSpPr>
        <p:spPr>
          <a:xfrm>
            <a:off x="423746" y="4062588"/>
            <a:ext cx="1437689" cy="230832"/>
          </a:xfrm>
          <a:prstGeom prst="rect">
            <a:avLst/>
          </a:prstGeom>
          <a:noFill/>
        </p:spPr>
        <p:txBody>
          <a:bodyPr wrap="square" rtlCol="0">
            <a:spAutoFit/>
          </a:bodyPr>
          <a:lstStyle/>
          <a:p>
            <a:r>
              <a:rPr lang="nl-NL" sz="900" dirty="0">
                <a:solidFill>
                  <a:schemeClr val="bg1">
                    <a:lumMod val="65000"/>
                  </a:schemeClr>
                </a:solidFill>
                <a:latin typeface="Segoe UI Semilight" panose="020B0402040204020203" pitchFamily="34" charset="0"/>
                <a:cs typeface="Segoe UI Semilight" panose="020B0402040204020203" pitchFamily="34" charset="0"/>
              </a:rPr>
              <a:t>Pretratare</a:t>
            </a:r>
          </a:p>
        </p:txBody>
      </p:sp>
      <p:pic>
        <p:nvPicPr>
          <p:cNvPr id="10" name="2026-07-17_011_ROM.mp3">
            <a:hlinkClick r:id="" action="ppaction://media"/>
            <a:extLst>
              <a:ext uri="{FF2B5EF4-FFF2-40B4-BE49-F238E27FC236}">
                <a16:creationId xmlns:a16="http://schemas.microsoft.com/office/drawing/2014/main" id="{82B6BBAD-AFC3-9C46-9757-B1143CE9BAA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3175"/>
            <a:ext cx="812800" cy="812800"/>
          </a:xfrm>
          <a:prstGeom prst="rect">
            <a:avLst/>
          </a:prstGeom>
        </p:spPr>
      </p:pic>
    </p:spTree>
    <p:extLst>
      <p:ext uri="{BB962C8B-B14F-4D97-AF65-F5344CB8AC3E}">
        <p14:creationId xmlns:p14="http://schemas.microsoft.com/office/powerpoint/2010/main" val="724316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4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4A26C-61B6-3115-797F-3B44DFB8865B}"/>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0074BE6E-25BC-DE89-62D9-8363336F7543}"/>
              </a:ext>
            </a:extLst>
          </p:cNvPr>
          <p:cNvSpPr>
            <a:spLocks noGrp="1" noRot="1" noMove="1" noResize="1" noEditPoints="1" noAdjustHandles="1" noChangeArrowheads="1" noChangeShapeType="1"/>
          </p:cNvSpPr>
          <p:nvPr>
            <p:ph type="body" sz="quarter" idx="16"/>
          </p:nvPr>
        </p:nvSpPr>
        <p:spPr/>
        <p:txBody>
          <a:bodyPr/>
          <a:lstStyle/>
          <a:p>
            <a:r>
              <a:rPr lang="nl-NL"/>
              <a:t>Dezinfecție după lucrările dumneavoastră</a:t>
            </a:r>
          </a:p>
          <a:p>
            <a:endParaRPr lang="nl-NL"/>
          </a:p>
        </p:txBody>
      </p:sp>
      <p:sp>
        <p:nvSpPr>
          <p:cNvPr id="3" name="Tijdelijke aanduiding voor tekst 2">
            <a:extLst>
              <a:ext uri="{FF2B5EF4-FFF2-40B4-BE49-F238E27FC236}">
                <a16:creationId xmlns:a16="http://schemas.microsoft.com/office/drawing/2014/main" id="{91C0D792-F89E-417E-E69F-985813C858D8}"/>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fontScale="70000" lnSpcReduction="20000"/>
          </a:bodyPr>
          <a:lstStyle/>
          <a:p>
            <a:pPr marL="0" indent="0">
              <a:buNone/>
            </a:pPr>
            <a:r>
              <a:rPr lang="nl-NL">
                <a:latin typeface="Segoe UI"/>
                <a:cs typeface="Segoe UI"/>
              </a:rPr>
              <a:t>Oricât de îngrijit lucrați, va exista </a:t>
            </a:r>
            <a:r>
              <a:rPr lang="nl-NL" b="1">
                <a:latin typeface="Segoe UI"/>
                <a:cs typeface="Segoe UI"/>
              </a:rPr>
              <a:t>întotdeauna</a:t>
            </a:r>
            <a:r>
              <a:rPr lang="nl-NL" dirty="0">
                <a:latin typeface="Segoe UI"/>
                <a:cs typeface="Segoe UI"/>
              </a:rPr>
              <a:t> </a:t>
            </a:r>
            <a:r>
              <a:rPr lang="nl-NL">
                <a:latin typeface="Segoe UI"/>
                <a:cs typeface="Segoe UI"/>
              </a:rPr>
              <a:t>un risc de praf sau murdărie.</a:t>
            </a:r>
          </a:p>
          <a:p>
            <a:pPr marL="0" indent="0">
              <a:buNone/>
            </a:pPr>
            <a:endParaRPr lang="nl-NL"/>
          </a:p>
          <a:p>
            <a:pPr marL="0" indent="0">
              <a:buNone/>
            </a:pPr>
            <a:r>
              <a:rPr lang="nl-NL" u="sng"/>
              <a:t>Dezinfectanți:</a:t>
            </a:r>
          </a:p>
          <a:p>
            <a:r>
              <a:rPr lang="nl-NL"/>
              <a:t>Hipoclorit de sodiu (clor) </a:t>
            </a:r>
          </a:p>
          <a:p>
            <a:r>
              <a:rPr lang="nl-NL">
                <a:latin typeface="Segoe UI"/>
                <a:cs typeface="Segoe UI"/>
              </a:rPr>
              <a:t>Peroxid de hidrogen 35%: la membranele UF și HF, deoarece membranele HF nu rezistă la clor</a:t>
            </a:r>
          </a:p>
          <a:p>
            <a:r>
              <a:rPr lang="nl-NL">
                <a:latin typeface="Segoe UI"/>
                <a:cs typeface="Segoe UI"/>
              </a:rPr>
              <a:t>Peroxid de hidrogen doar în 3 locații: în instalația UV/peroxid de hidrogen din Andijk și Heemskerk și în membranele HF, care nu rezistă la clor </a:t>
            </a:r>
          </a:p>
          <a:p>
            <a:endParaRPr lang="nl-NL"/>
          </a:p>
          <a:p>
            <a:pPr marL="0" indent="0">
              <a:buNone/>
            </a:pPr>
            <a:r>
              <a:rPr lang="nl-NL" u="sng"/>
              <a:t>Asigurați:</a:t>
            </a:r>
          </a:p>
          <a:p>
            <a:r>
              <a:rPr lang="nl-NL"/>
              <a:t>Echipament individual de protecție adecvat</a:t>
            </a:r>
          </a:p>
          <a:p>
            <a:r>
              <a:rPr lang="nl-NL">
                <a:latin typeface="Segoe UI"/>
                <a:cs typeface="Segoe UI"/>
              </a:rPr>
              <a:t>Dozare corectă: prea puțin nu funcționează, prea mult nici atât</a:t>
            </a:r>
          </a:p>
          <a:p>
            <a:pPr marL="0" indent="0">
              <a:buNone/>
            </a:pPr>
            <a:endParaRPr lang="nl-NL"/>
          </a:p>
          <a:p>
            <a:pPr marL="0" indent="0">
              <a:buNone/>
            </a:pPr>
            <a:r>
              <a:rPr lang="nl-NL">
                <a:latin typeface="Segoe UI"/>
                <a:cs typeface="Segoe UI"/>
              </a:rPr>
              <a:t>Plan de dezinfecție în planul de lucru. Aveți îndoieli? Contactați persoana de contact PWN.</a:t>
            </a:r>
          </a:p>
          <a:p>
            <a:endParaRPr lang="nl-NL" b="1"/>
          </a:p>
        </p:txBody>
      </p:sp>
      <p:pic>
        <p:nvPicPr>
          <p:cNvPr id="6" name="Tijdelijke aanduiding voor afbeelding 5">
            <a:extLst>
              <a:ext uri="{FF2B5EF4-FFF2-40B4-BE49-F238E27FC236}">
                <a16:creationId xmlns:a16="http://schemas.microsoft.com/office/drawing/2014/main" id="{435B2333-69C8-8851-8BEB-B884750DC7CD}"/>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4" name="2026-07-17_012_ROM.mp3">
            <a:hlinkClick r:id="" action="ppaction://media"/>
            <a:extLst>
              <a:ext uri="{FF2B5EF4-FFF2-40B4-BE49-F238E27FC236}">
                <a16:creationId xmlns:a16="http://schemas.microsoft.com/office/drawing/2014/main" id="{26477C72-D762-81B3-F928-75165645E20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175" y="3175"/>
            <a:ext cx="812800" cy="812800"/>
          </a:xfrm>
          <a:prstGeom prst="rect">
            <a:avLst/>
          </a:prstGeom>
        </p:spPr>
      </p:pic>
    </p:spTree>
    <p:extLst>
      <p:ext uri="{BB962C8B-B14F-4D97-AF65-F5344CB8AC3E}">
        <p14:creationId xmlns:p14="http://schemas.microsoft.com/office/powerpoint/2010/main" val="2971643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39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39975-BDA1-10E8-A163-D28912745D7C}"/>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BF1E854B-22E9-BCF9-12D7-DAC8174B0B73}"/>
              </a:ext>
            </a:extLst>
          </p:cNvPr>
          <p:cNvSpPr>
            <a:spLocks noGrp="1" noRot="1" noMove="1" noResize="1" noEditPoints="1" noAdjustHandles="1" noChangeArrowheads="1" noChangeShapeType="1"/>
          </p:cNvSpPr>
          <p:nvPr>
            <p:ph type="body" sz="quarter" idx="16"/>
          </p:nvPr>
        </p:nvSpPr>
        <p:spPr/>
        <p:txBody>
          <a:bodyPr/>
          <a:lstStyle/>
          <a:p>
            <a:r>
              <a:rPr lang="nl-NL"/>
              <a:t>Probe de control după lucrări și dezinfecție</a:t>
            </a:r>
          </a:p>
        </p:txBody>
      </p:sp>
      <p:sp>
        <p:nvSpPr>
          <p:cNvPr id="3" name="Tijdelijke aanduiding voor tekst 2">
            <a:extLst>
              <a:ext uri="{FF2B5EF4-FFF2-40B4-BE49-F238E27FC236}">
                <a16:creationId xmlns:a16="http://schemas.microsoft.com/office/drawing/2014/main" id="{9AFD8978-91BC-CBCD-0018-17231093E988}"/>
              </a:ext>
            </a:extLst>
          </p:cNvPr>
          <p:cNvSpPr>
            <a:spLocks noGrp="1"/>
          </p:cNvSpPr>
          <p:nvPr>
            <p:ph type="body" sz="quarter" idx="17"/>
          </p:nvPr>
        </p:nvSpPr>
        <p:spPr/>
        <p:txBody>
          <a:bodyPr lIns="91440" tIns="45720" rIns="91440" bIns="45720" anchor="t">
            <a:normAutofit/>
          </a:bodyPr>
          <a:lstStyle/>
          <a:p>
            <a:r>
              <a:rPr lang="nl-NL" dirty="0" err="1">
                <a:latin typeface="Segoe UI"/>
                <a:cs typeface="Segoe UI"/>
              </a:rPr>
              <a:t>În</a:t>
            </a:r>
            <a:r>
              <a:rPr lang="nl-NL" dirty="0">
                <a:latin typeface="Segoe UI"/>
                <a:cs typeface="Segoe UI"/>
              </a:rPr>
              <a:t> </a:t>
            </a:r>
            <a:r>
              <a:rPr lang="nl-NL" dirty="0" err="1">
                <a:latin typeface="Segoe UI"/>
                <a:cs typeface="Segoe UI"/>
              </a:rPr>
              <a:t>categoriile</a:t>
            </a:r>
            <a:r>
              <a:rPr lang="nl-NL" dirty="0">
                <a:latin typeface="Segoe UI"/>
                <a:cs typeface="Segoe UI"/>
              </a:rPr>
              <a:t> </a:t>
            </a:r>
            <a:r>
              <a:rPr lang="nl-NL" dirty="0" err="1">
                <a:latin typeface="Segoe UI"/>
                <a:cs typeface="Segoe UI"/>
              </a:rPr>
              <a:t>portocalie</a:t>
            </a:r>
            <a:r>
              <a:rPr lang="nl-NL" dirty="0">
                <a:latin typeface="Segoe UI"/>
                <a:cs typeface="Segoe UI"/>
              </a:rPr>
              <a:t> </a:t>
            </a:r>
            <a:r>
              <a:rPr lang="nl-NL" dirty="0" err="1">
                <a:latin typeface="Segoe UI"/>
                <a:cs typeface="Segoe UI"/>
              </a:rPr>
              <a:t>și</a:t>
            </a:r>
            <a:r>
              <a:rPr lang="nl-NL" dirty="0">
                <a:latin typeface="Segoe UI"/>
                <a:cs typeface="Segoe UI"/>
              </a:rPr>
              <a:t> </a:t>
            </a:r>
            <a:r>
              <a:rPr lang="nl-NL" dirty="0" err="1">
                <a:latin typeface="Segoe UI"/>
                <a:cs typeface="Segoe UI"/>
              </a:rPr>
              <a:t>roșie</a:t>
            </a:r>
            <a:r>
              <a:rPr lang="nl-NL" dirty="0">
                <a:latin typeface="Segoe UI"/>
                <a:cs typeface="Segoe UI"/>
              </a:rPr>
              <a:t> se </a:t>
            </a:r>
            <a:r>
              <a:rPr lang="nl-NL" dirty="0" err="1">
                <a:latin typeface="Segoe UI"/>
                <a:cs typeface="Segoe UI"/>
              </a:rPr>
              <a:t>prelevează</a:t>
            </a:r>
            <a:r>
              <a:rPr lang="nl-NL" dirty="0">
                <a:latin typeface="Segoe UI"/>
                <a:cs typeface="Segoe UI"/>
              </a:rPr>
              <a:t> </a:t>
            </a:r>
            <a:r>
              <a:rPr lang="nl-NL" dirty="0" err="1">
                <a:latin typeface="Segoe UI"/>
                <a:cs typeface="Segoe UI"/>
              </a:rPr>
              <a:t>întotdeauna</a:t>
            </a:r>
            <a:r>
              <a:rPr lang="nl-NL" dirty="0">
                <a:latin typeface="Segoe UI"/>
                <a:cs typeface="Segoe UI"/>
              </a:rPr>
              <a:t> </a:t>
            </a:r>
            <a:r>
              <a:rPr lang="nl-NL" dirty="0" err="1">
                <a:latin typeface="Segoe UI"/>
                <a:cs typeface="Segoe UI"/>
              </a:rPr>
              <a:t>probe</a:t>
            </a:r>
            <a:r>
              <a:rPr lang="nl-NL" dirty="0">
                <a:latin typeface="Segoe UI"/>
                <a:cs typeface="Segoe UI"/>
              </a:rPr>
              <a:t> </a:t>
            </a:r>
            <a:r>
              <a:rPr lang="nl-NL" dirty="0" err="1">
                <a:latin typeface="Segoe UI"/>
                <a:cs typeface="Segoe UI"/>
              </a:rPr>
              <a:t>după</a:t>
            </a:r>
            <a:r>
              <a:rPr lang="nl-NL" dirty="0">
                <a:latin typeface="Segoe UI"/>
                <a:cs typeface="Segoe UI"/>
              </a:rPr>
              <a:t> </a:t>
            </a:r>
            <a:r>
              <a:rPr lang="nl-NL" dirty="0" err="1">
                <a:latin typeface="Segoe UI"/>
                <a:cs typeface="Segoe UI"/>
              </a:rPr>
              <a:t>lucrări</a:t>
            </a:r>
            <a:endParaRPr lang="nl-NL" dirty="0">
              <a:latin typeface="Segoe UI"/>
              <a:cs typeface="Segoe UI"/>
            </a:endParaRPr>
          </a:p>
          <a:p>
            <a:r>
              <a:rPr lang="nl-NL" dirty="0" err="1"/>
              <a:t>Rezultatul</a:t>
            </a:r>
            <a:r>
              <a:rPr lang="nl-NL" dirty="0"/>
              <a:t> </a:t>
            </a:r>
            <a:r>
              <a:rPr lang="nl-NL" dirty="0" err="1"/>
              <a:t>în</a:t>
            </a:r>
            <a:r>
              <a:rPr lang="nl-NL" dirty="0"/>
              <a:t> 1-2 </a:t>
            </a:r>
            <a:r>
              <a:rPr lang="nl-NL" dirty="0" err="1"/>
              <a:t>zile</a:t>
            </a:r>
            <a:endParaRPr lang="nl-NL" dirty="0"/>
          </a:p>
          <a:p>
            <a:r>
              <a:rPr lang="nl-NL" dirty="0" err="1">
                <a:latin typeface="Segoe UI"/>
                <a:cs typeface="Segoe UI"/>
              </a:rPr>
              <a:t>Respins</a:t>
            </a:r>
            <a:r>
              <a:rPr lang="nl-NL" dirty="0">
                <a:latin typeface="Segoe UI"/>
                <a:cs typeface="Segoe UI"/>
              </a:rPr>
              <a:t>? </a:t>
            </a:r>
            <a:r>
              <a:rPr lang="nl-NL" dirty="0" err="1">
                <a:latin typeface="Segoe UI"/>
                <a:cs typeface="Segoe UI"/>
              </a:rPr>
              <a:t>În</a:t>
            </a:r>
            <a:r>
              <a:rPr lang="nl-NL" dirty="0">
                <a:latin typeface="Segoe UI"/>
                <a:cs typeface="Segoe UI"/>
              </a:rPr>
              <a:t> </a:t>
            </a:r>
            <a:r>
              <a:rPr lang="nl-NL" dirty="0" err="1">
                <a:latin typeface="Segoe UI"/>
                <a:cs typeface="Segoe UI"/>
              </a:rPr>
              <a:t>medie</a:t>
            </a:r>
            <a:r>
              <a:rPr lang="nl-NL" dirty="0">
                <a:latin typeface="Segoe UI"/>
                <a:cs typeface="Segoe UI"/>
              </a:rPr>
              <a:t> 5 </a:t>
            </a:r>
            <a:r>
              <a:rPr lang="nl-NL" dirty="0" err="1">
                <a:latin typeface="Segoe UI"/>
                <a:cs typeface="Segoe UI"/>
              </a:rPr>
              <a:t>zile</a:t>
            </a:r>
            <a:r>
              <a:rPr lang="nl-NL" dirty="0">
                <a:latin typeface="Segoe UI"/>
                <a:cs typeface="Segoe UI"/>
              </a:rPr>
              <a:t> </a:t>
            </a:r>
            <a:r>
              <a:rPr lang="nl-NL" dirty="0" err="1">
                <a:latin typeface="Segoe UI"/>
                <a:cs typeface="Segoe UI"/>
              </a:rPr>
              <a:t>pentru</a:t>
            </a:r>
            <a:r>
              <a:rPr lang="nl-NL" dirty="0">
                <a:latin typeface="Segoe UI"/>
                <a:cs typeface="Segoe UI"/>
              </a:rPr>
              <a:t> o </a:t>
            </a:r>
            <a:r>
              <a:rPr lang="nl-NL" dirty="0" err="1">
                <a:latin typeface="Segoe UI"/>
                <a:cs typeface="Segoe UI"/>
              </a:rPr>
              <a:t>nouă</a:t>
            </a:r>
            <a:r>
              <a:rPr lang="nl-NL" dirty="0">
                <a:latin typeface="Segoe UI"/>
                <a:cs typeface="Segoe UI"/>
              </a:rPr>
              <a:t> </a:t>
            </a:r>
            <a:r>
              <a:rPr lang="nl-NL" dirty="0" err="1">
                <a:latin typeface="Segoe UI"/>
                <a:cs typeface="Segoe UI"/>
              </a:rPr>
              <a:t>dezinfecție</a:t>
            </a:r>
            <a:endParaRPr lang="nl-NL" dirty="0">
              <a:latin typeface="Segoe UI"/>
              <a:cs typeface="Segoe UI"/>
            </a:endParaRPr>
          </a:p>
        </p:txBody>
      </p:sp>
      <p:pic>
        <p:nvPicPr>
          <p:cNvPr id="6" name="Tijdelijke aanduiding voor afbeelding 5">
            <a:extLst>
              <a:ext uri="{FF2B5EF4-FFF2-40B4-BE49-F238E27FC236}">
                <a16:creationId xmlns:a16="http://schemas.microsoft.com/office/drawing/2014/main" id="{BD797BB3-CFD6-8185-4B6F-BF994E4E1E8D}"/>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4" name="2026-07-17_013_ROM.mp3">
            <a:hlinkClick r:id="" action="ppaction://media"/>
            <a:extLst>
              <a:ext uri="{FF2B5EF4-FFF2-40B4-BE49-F238E27FC236}">
                <a16:creationId xmlns:a16="http://schemas.microsoft.com/office/drawing/2014/main" id="{71B3B794-4059-C6E0-D961-EB65862BCF7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175" y="3175"/>
            <a:ext cx="812800" cy="812800"/>
          </a:xfrm>
          <a:prstGeom prst="rect">
            <a:avLst/>
          </a:prstGeom>
        </p:spPr>
      </p:pic>
    </p:spTree>
    <p:extLst>
      <p:ext uri="{BB962C8B-B14F-4D97-AF65-F5344CB8AC3E}">
        <p14:creationId xmlns:p14="http://schemas.microsoft.com/office/powerpoint/2010/main" val="270103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8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C4260-09AE-BED9-F2AD-B7B19C2403E9}"/>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4ACC2CAE-C3F1-C2A9-7885-FBDC4374361E}"/>
              </a:ext>
            </a:extLst>
          </p:cNvPr>
          <p:cNvSpPr>
            <a:spLocks noGrp="1" noRot="1" noMove="1" noResize="1" noEditPoints="1" noAdjustHandles="1" noChangeArrowheads="1" noChangeShapeType="1"/>
          </p:cNvSpPr>
          <p:nvPr>
            <p:ph type="body" sz="quarter" idx="16"/>
          </p:nvPr>
        </p:nvSpPr>
        <p:spPr/>
        <p:txBody>
          <a:bodyPr/>
          <a:lstStyle/>
          <a:p>
            <a:r>
              <a:rPr lang="nl-NL"/>
              <a:t>Lucrul igienic, întotdeauna și pretutindeni</a:t>
            </a:r>
          </a:p>
        </p:txBody>
      </p:sp>
      <p:sp>
        <p:nvSpPr>
          <p:cNvPr id="3" name="Tijdelijke aanduiding voor tekst 2">
            <a:extLst>
              <a:ext uri="{FF2B5EF4-FFF2-40B4-BE49-F238E27FC236}">
                <a16:creationId xmlns:a16="http://schemas.microsoft.com/office/drawing/2014/main" id="{E83721C8-D6E9-2D35-D5C7-70B1275E5933}"/>
              </a:ext>
            </a:extLst>
          </p:cNvPr>
          <p:cNvSpPr>
            <a:spLocks noGrp="1"/>
          </p:cNvSpPr>
          <p:nvPr>
            <p:ph type="body" sz="quarter" idx="17"/>
          </p:nvPr>
        </p:nvSpPr>
        <p:spPr/>
        <p:txBody>
          <a:bodyPr/>
          <a:lstStyle/>
          <a:p>
            <a:r>
              <a:rPr lang="nl-NL"/>
              <a:t>Oriunde ați lucra, trebuie să lucrați întotdeauna curat și îngrijit. În stadiile avansate ale proiectului, pe lângă lucrul îngrijit, trebuie să se lucreze și igienic.</a:t>
            </a:r>
          </a:p>
          <a:p>
            <a:r>
              <a:rPr lang="nl-NL"/>
              <a:t>Reamintim ce înseamnă acest lucru.</a:t>
            </a:r>
          </a:p>
        </p:txBody>
      </p:sp>
      <p:pic>
        <p:nvPicPr>
          <p:cNvPr id="4" name="2026-07-17_014_ROM.mp3">
            <a:hlinkClick r:id="" action="ppaction://media"/>
            <a:extLst>
              <a:ext uri="{FF2B5EF4-FFF2-40B4-BE49-F238E27FC236}">
                <a16:creationId xmlns:a16="http://schemas.microsoft.com/office/drawing/2014/main" id="{7122C688-7C64-194E-7169-0B5C07517A3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3175"/>
            <a:ext cx="812800" cy="812800"/>
          </a:xfrm>
          <a:prstGeom prst="rect">
            <a:avLst/>
          </a:prstGeom>
        </p:spPr>
      </p:pic>
    </p:spTree>
    <p:extLst>
      <p:ext uri="{BB962C8B-B14F-4D97-AF65-F5344CB8AC3E}">
        <p14:creationId xmlns:p14="http://schemas.microsoft.com/office/powerpoint/2010/main" val="3524600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1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D5513714-D843-01BE-9678-47EB0453399D}"/>
              </a:ext>
            </a:extLst>
          </p:cNvPr>
          <p:cNvSpPr>
            <a:spLocks noGrp="1" noRot="1" noMove="1" noResize="1" noEditPoints="1" noAdjustHandles="1" noChangeArrowheads="1" noChangeShapeType="1"/>
          </p:cNvSpPr>
          <p:nvPr>
            <p:ph type="body" sz="quarter" idx="16"/>
          </p:nvPr>
        </p:nvSpPr>
        <p:spPr/>
        <p:txBody>
          <a:bodyPr>
            <a:normAutofit fontScale="77500" lnSpcReduction="20000"/>
          </a:bodyPr>
          <a:lstStyle/>
          <a:p>
            <a:r>
              <a:rPr lang="nl-NL"/>
              <a:t>În timpul demolării și al construcției noi sau al renovării se aplică următoarele reguli:</a:t>
            </a:r>
          </a:p>
        </p:txBody>
      </p:sp>
      <p:sp>
        <p:nvSpPr>
          <p:cNvPr id="3" name="Tijdelijke aanduiding voor tekst 2">
            <a:extLst>
              <a:ext uri="{FF2B5EF4-FFF2-40B4-BE49-F238E27FC236}">
                <a16:creationId xmlns:a16="http://schemas.microsoft.com/office/drawing/2014/main" id="{736D4243-65B8-146D-F352-4F3F947864CB}"/>
              </a:ext>
            </a:extLst>
          </p:cNvPr>
          <p:cNvSpPr>
            <a:spLocks noGrp="1" noRot="1" noMove="1" noResize="1" noEditPoints="1" noAdjustHandles="1" noChangeArrowheads="1" noChangeShapeType="1"/>
          </p:cNvSpPr>
          <p:nvPr>
            <p:ph type="body" sz="quarter" idx="17"/>
          </p:nvPr>
        </p:nvSpPr>
        <p:spPr/>
        <p:txBody>
          <a:bodyPr/>
          <a:lstStyle/>
          <a:p>
            <a:pPr marL="342900" indent="-342900">
              <a:buFont typeface="+mj-lt"/>
              <a:buAutoNum type="arabicPeriod"/>
            </a:pPr>
            <a:r>
              <a:rPr lang="nl-NL"/>
              <a:t>Igienă personală</a:t>
            </a:r>
          </a:p>
          <a:p>
            <a:pPr marL="342900" indent="-342900">
              <a:buFont typeface="+mj-lt"/>
              <a:buAutoNum type="arabicPeriod"/>
            </a:pPr>
            <a:r>
              <a:rPr lang="nl-NL"/>
              <a:t>Loc de muncă curat și ordonat</a:t>
            </a:r>
          </a:p>
          <a:p>
            <a:pPr marL="342900" indent="-342900">
              <a:buFont typeface="+mj-lt"/>
              <a:buAutoNum type="arabicPeriod"/>
            </a:pPr>
            <a:r>
              <a:rPr lang="nl-NL"/>
              <a:t>Pictograme și semne de avertizare</a:t>
            </a:r>
          </a:p>
          <a:p>
            <a:pPr marL="342900" indent="-342900">
              <a:buFont typeface="+mj-lt"/>
              <a:buAutoNum type="arabicPeriod"/>
            </a:pPr>
            <a:r>
              <a:rPr lang="nl-NL"/>
              <a:t>Zone igienice</a:t>
            </a:r>
          </a:p>
          <a:p>
            <a:pPr marL="0" indent="0">
              <a:buNone/>
            </a:pPr>
            <a:endParaRPr lang="nl-NL"/>
          </a:p>
        </p:txBody>
      </p:sp>
      <p:pic>
        <p:nvPicPr>
          <p:cNvPr id="10" name="Tijdelijke aanduiding voor afbeelding 9">
            <a:extLst>
              <a:ext uri="{FF2B5EF4-FFF2-40B4-BE49-F238E27FC236}">
                <a16:creationId xmlns:a16="http://schemas.microsoft.com/office/drawing/2014/main" id="{A743B7DF-9BA1-9CA6-CA72-C044857B063F}"/>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l="26678" r="35776"/>
          <a:stretch>
            <a:fillRect/>
          </a:stretch>
        </p:blipFill>
        <p:spPr>
          <a:xfrm>
            <a:off x="7850909" y="538120"/>
            <a:ext cx="3863089" cy="5781760"/>
          </a:xfrm>
          <a:prstGeom prst="round2DiagRect">
            <a:avLst>
              <a:gd name="adj1" fmla="val 11751"/>
              <a:gd name="adj2" fmla="val 3248"/>
            </a:avLst>
          </a:prstGeom>
          <a:solidFill>
            <a:srgbClr val="ECF2F5"/>
          </a:solidFill>
        </p:spPr>
      </p:pic>
      <p:pic>
        <p:nvPicPr>
          <p:cNvPr id="4" name="2026-07-17_015_ROM.mp3">
            <a:hlinkClick r:id="" action="ppaction://media"/>
            <a:extLst>
              <a:ext uri="{FF2B5EF4-FFF2-40B4-BE49-F238E27FC236}">
                <a16:creationId xmlns:a16="http://schemas.microsoft.com/office/drawing/2014/main" id="{7E5F9D55-A47A-8AAD-D834-E28DA2D0752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175" y="3175"/>
            <a:ext cx="812800" cy="812800"/>
          </a:xfrm>
          <a:prstGeom prst="rect">
            <a:avLst/>
          </a:prstGeom>
        </p:spPr>
      </p:pic>
    </p:spTree>
    <p:extLst>
      <p:ext uri="{BB962C8B-B14F-4D97-AF65-F5344CB8AC3E}">
        <p14:creationId xmlns:p14="http://schemas.microsoft.com/office/powerpoint/2010/main" val="319791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6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D38C5-2837-73AE-BF38-F47423CADA0A}"/>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AF853799-0424-3157-15ED-1900548DF3FC}"/>
              </a:ext>
            </a:extLst>
          </p:cNvPr>
          <p:cNvSpPr>
            <a:spLocks noGrp="1" noRot="1" noMove="1" noResize="1" noEditPoints="1" noAdjustHandles="1" noChangeArrowheads="1" noChangeShapeType="1"/>
          </p:cNvSpPr>
          <p:nvPr>
            <p:ph type="body" sz="quarter" idx="16"/>
          </p:nvPr>
        </p:nvSpPr>
        <p:spPr/>
        <p:txBody>
          <a:bodyPr/>
          <a:lstStyle/>
          <a:p>
            <a:r>
              <a:rPr lang="nl-NL"/>
              <a:t>Igienă personală</a:t>
            </a:r>
          </a:p>
        </p:txBody>
      </p:sp>
      <p:sp>
        <p:nvSpPr>
          <p:cNvPr id="3" name="Tijdelijke aanduiding voor tekst 2">
            <a:extLst>
              <a:ext uri="{FF2B5EF4-FFF2-40B4-BE49-F238E27FC236}">
                <a16:creationId xmlns:a16="http://schemas.microsoft.com/office/drawing/2014/main" id="{FDB13E4A-F1FA-0C80-97D8-BB5E66B26EF1}"/>
              </a:ext>
            </a:extLst>
          </p:cNvPr>
          <p:cNvSpPr>
            <a:spLocks noGrp="1" noRot="1" noMove="1" noResize="1" noEditPoints="1" noAdjustHandles="1" noChangeArrowheads="1" noChangeShapeType="1"/>
          </p:cNvSpPr>
          <p:nvPr>
            <p:ph type="body" sz="quarter" idx="17"/>
          </p:nvPr>
        </p:nvSpPr>
        <p:spPr/>
        <p:txBody>
          <a:bodyPr/>
          <a:lstStyle/>
          <a:p>
            <a:r>
              <a:rPr lang="nl-NL"/>
              <a:t>Interzis mâncatul, băutul și fumatul la locul de muncă</a:t>
            </a:r>
          </a:p>
          <a:p>
            <a:r>
              <a:rPr lang="nl-NL"/>
              <a:t>Spălați-vă pe mâini înainte de a începe lucrul și după folosirea toaletei</a:t>
            </a:r>
          </a:p>
          <a:p>
            <a:r>
              <a:rPr lang="nl-NL"/>
              <a:t>Încălțăminte de protecție curată</a:t>
            </a:r>
          </a:p>
          <a:p>
            <a:r>
              <a:rPr lang="nl-NL"/>
              <a:t>Îmbrăcăminte de lucru curată</a:t>
            </a:r>
          </a:p>
          <a:p>
            <a:endParaRPr lang="nl-NL"/>
          </a:p>
        </p:txBody>
      </p:sp>
      <p:pic>
        <p:nvPicPr>
          <p:cNvPr id="8" name="Tijdelijke aanduiding voor afbeelding 7">
            <a:extLst>
              <a:ext uri="{FF2B5EF4-FFF2-40B4-BE49-F238E27FC236}">
                <a16:creationId xmlns:a16="http://schemas.microsoft.com/office/drawing/2014/main" id="{81C74C90-2039-AD87-4E78-9007D3970C7E}"/>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5" name="2026-07-17_016_ROM.mp3">
            <a:hlinkClick r:id="" action="ppaction://media"/>
            <a:extLst>
              <a:ext uri="{FF2B5EF4-FFF2-40B4-BE49-F238E27FC236}">
                <a16:creationId xmlns:a16="http://schemas.microsoft.com/office/drawing/2014/main" id="{60D5DF9B-0675-5070-F2DA-D6F72A8C719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2299906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75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FD8B2-C58F-CA23-41CD-22DFC3A16982}"/>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CB0CA45-1120-8F4F-98F7-A7F88D17F7CE}"/>
              </a:ext>
            </a:extLst>
          </p:cNvPr>
          <p:cNvSpPr>
            <a:spLocks noGrp="1" noRot="1" noMove="1" noResize="1" noEditPoints="1" noAdjustHandles="1" noChangeArrowheads="1" noChangeShapeType="1"/>
          </p:cNvSpPr>
          <p:nvPr>
            <p:ph type="body" sz="quarter" idx="16"/>
          </p:nvPr>
        </p:nvSpPr>
        <p:spPr/>
        <p:txBody>
          <a:bodyPr/>
          <a:lstStyle/>
          <a:p>
            <a:r>
              <a:rPr lang="nl-NL"/>
              <a:t>Loc de muncă curat și ordonat</a:t>
            </a:r>
          </a:p>
        </p:txBody>
      </p:sp>
      <p:sp>
        <p:nvSpPr>
          <p:cNvPr id="3" name="Tijdelijke aanduiding voor tekst 2">
            <a:extLst>
              <a:ext uri="{FF2B5EF4-FFF2-40B4-BE49-F238E27FC236}">
                <a16:creationId xmlns:a16="http://schemas.microsoft.com/office/drawing/2014/main" id="{014CDDC8-D3CE-99DF-0047-0B94911505D5}"/>
              </a:ext>
            </a:extLst>
          </p:cNvPr>
          <p:cNvSpPr>
            <a:spLocks noGrp="1" noRot="1" noMove="1" noResize="1" noEditPoints="1" noAdjustHandles="1" noChangeArrowheads="1" noChangeShapeType="1"/>
          </p:cNvSpPr>
          <p:nvPr>
            <p:ph type="body" sz="quarter" idx="17"/>
          </p:nvPr>
        </p:nvSpPr>
        <p:spPr/>
        <p:txBody>
          <a:bodyPr/>
          <a:lstStyle/>
          <a:p>
            <a:r>
              <a:rPr lang="nl-NL"/>
              <a:t>Luați cu dumneavoastră doar sculele, materialele și echipamentele de care aveți nevoie în ziua respectivă</a:t>
            </a:r>
          </a:p>
          <a:p>
            <a:r>
              <a:rPr lang="nl-NL"/>
              <a:t>Nu așezați scule, materiale și echipamente în instalație sau în tronsoane de conductă deschise</a:t>
            </a:r>
          </a:p>
          <a:p>
            <a:r>
              <a:rPr lang="nl-NL"/>
              <a:t>La sfârșitul zilei de lucru strângeți totul cu grijă și lăsați locul de muncă curat și fără praf</a:t>
            </a:r>
          </a:p>
          <a:p>
            <a:r>
              <a:rPr lang="nl-NL"/>
              <a:t>Folosiți o perie cu peri din plastic pentru dezinfecția sculelor</a:t>
            </a:r>
          </a:p>
        </p:txBody>
      </p:sp>
      <p:pic>
        <p:nvPicPr>
          <p:cNvPr id="6" name="Tijdelijke aanduiding voor afbeelding 5">
            <a:extLst>
              <a:ext uri="{FF2B5EF4-FFF2-40B4-BE49-F238E27FC236}">
                <a16:creationId xmlns:a16="http://schemas.microsoft.com/office/drawing/2014/main" id="{F8C55C7E-926A-432E-3034-8F0487C50660}"/>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l="25249" r="37159"/>
          <a:stretch>
            <a:fillRect/>
          </a:stretch>
        </p:blipFill>
        <p:spPr>
          <a:xfrm>
            <a:off x="7850909" y="538120"/>
            <a:ext cx="3863089" cy="5781760"/>
          </a:xfrm>
          <a:prstGeom prst="round2DiagRect">
            <a:avLst>
              <a:gd name="adj1" fmla="val 11751"/>
              <a:gd name="adj2" fmla="val 3248"/>
            </a:avLst>
          </a:prstGeom>
          <a:solidFill>
            <a:srgbClr val="ECF2F5"/>
          </a:solidFill>
        </p:spPr>
      </p:pic>
      <p:pic>
        <p:nvPicPr>
          <p:cNvPr id="4" name="2026-07-17_017_ROM.mp3">
            <a:hlinkClick r:id="" action="ppaction://media"/>
            <a:extLst>
              <a:ext uri="{FF2B5EF4-FFF2-40B4-BE49-F238E27FC236}">
                <a16:creationId xmlns:a16="http://schemas.microsoft.com/office/drawing/2014/main" id="{5DC5F6B3-4CE3-4ADF-EEC4-F6592C63ECD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61921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1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98191-54D0-5E7A-BE4A-68D7D20A8F09}"/>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5B383FF-2981-22BA-41F8-FEA5801C114F}"/>
              </a:ext>
            </a:extLst>
          </p:cNvPr>
          <p:cNvSpPr>
            <a:spLocks noGrp="1" noRot="1" noMove="1" noResize="1" noEditPoints="1" noAdjustHandles="1" noChangeArrowheads="1" noChangeShapeType="1"/>
          </p:cNvSpPr>
          <p:nvPr>
            <p:ph type="body" sz="quarter" idx="16"/>
          </p:nvPr>
        </p:nvSpPr>
        <p:spPr/>
        <p:txBody>
          <a:bodyPr/>
          <a:lstStyle/>
          <a:p>
            <a:r>
              <a:rPr lang="nl-NL" dirty="0"/>
              <a:t>Pictograme și semne de avertizare</a:t>
            </a:r>
          </a:p>
        </p:txBody>
      </p:sp>
      <p:sp>
        <p:nvSpPr>
          <p:cNvPr id="3" name="Tijdelijke aanduiding voor tekst 2">
            <a:extLst>
              <a:ext uri="{FF2B5EF4-FFF2-40B4-BE49-F238E27FC236}">
                <a16:creationId xmlns:a16="http://schemas.microsoft.com/office/drawing/2014/main" id="{5FABC846-B52A-C5E6-5A67-6E214970EBCB}"/>
              </a:ext>
            </a:extLst>
          </p:cNvPr>
          <p:cNvSpPr>
            <a:spLocks noGrp="1" noRot="1" noMove="1" noResize="1" noEditPoints="1" noAdjustHandles="1" noChangeArrowheads="1" noChangeShapeType="1"/>
          </p:cNvSpPr>
          <p:nvPr>
            <p:ph type="body" sz="quarter" idx="17"/>
          </p:nvPr>
        </p:nvSpPr>
        <p:spPr/>
        <p:txBody>
          <a:bodyPr/>
          <a:lstStyle/>
          <a:p>
            <a:r>
              <a:rPr lang="nl-NL"/>
              <a:t>Fiți întotdeauna atenți la semnele de avertizare și pictograme. Pentru propria siguranță și a celorlalți. </a:t>
            </a:r>
          </a:p>
          <a:p>
            <a:r>
              <a:rPr lang="nl-NL"/>
              <a:t>Nu sunt acolo fără motiv, așa că nu treceți pur și simplu pe lângă ele! </a:t>
            </a:r>
          </a:p>
        </p:txBody>
      </p:sp>
      <p:pic>
        <p:nvPicPr>
          <p:cNvPr id="13" name="Tijdelijke aanduiding voor afbeelding 12">
            <a:extLst>
              <a:ext uri="{FF2B5EF4-FFF2-40B4-BE49-F238E27FC236}">
                <a16:creationId xmlns:a16="http://schemas.microsoft.com/office/drawing/2014/main" id="{AB4E92E7-7C19-F692-6E40-14AB92EBA496}"/>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8436" b="8436"/>
          <a:stretch>
            <a:fillRect/>
          </a:stretch>
        </p:blipFill>
        <p:spPr>
          <a:prstGeom prst="round2DiagRect">
            <a:avLst>
              <a:gd name="adj1" fmla="val 11751"/>
              <a:gd name="adj2" fmla="val 3248"/>
            </a:avLst>
          </a:prstGeom>
          <a:solidFill>
            <a:srgbClr val="ECF2F5"/>
          </a:solidFill>
        </p:spPr>
      </p:pic>
      <p:pic>
        <p:nvPicPr>
          <p:cNvPr id="4" name="2026-07-17_018_ROM.mp3">
            <a:hlinkClick r:id="" action="ppaction://media"/>
            <a:extLst>
              <a:ext uri="{FF2B5EF4-FFF2-40B4-BE49-F238E27FC236}">
                <a16:creationId xmlns:a16="http://schemas.microsoft.com/office/drawing/2014/main" id="{57E100DC-4477-5257-1557-4113829AF6B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3376187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39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BD303-92E2-C906-739E-A5B8617F7FAC}"/>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1AA9593A-9FBF-C329-7B72-869CB88482EB}"/>
              </a:ext>
            </a:extLst>
          </p:cNvPr>
          <p:cNvSpPr>
            <a:spLocks noGrp="1" noRot="1" noMove="1" noResize="1" noEditPoints="1" noAdjustHandles="1" noChangeArrowheads="1" noChangeShapeType="1"/>
          </p:cNvSpPr>
          <p:nvPr>
            <p:ph type="body" sz="quarter" idx="16"/>
          </p:nvPr>
        </p:nvSpPr>
        <p:spPr/>
        <p:txBody>
          <a:bodyPr>
            <a:normAutofit/>
          </a:bodyPr>
          <a:lstStyle/>
          <a:p>
            <a:r>
              <a:rPr lang="nl-NL"/>
              <a:t>Lucrul igienic</a:t>
            </a:r>
          </a:p>
        </p:txBody>
      </p:sp>
      <p:sp>
        <p:nvSpPr>
          <p:cNvPr id="3" name="Tijdelijke aanduiding voor tekst 2">
            <a:extLst>
              <a:ext uri="{FF2B5EF4-FFF2-40B4-BE49-F238E27FC236}">
                <a16:creationId xmlns:a16="http://schemas.microsoft.com/office/drawing/2014/main" id="{78AB889C-5EDD-BBBD-FEDB-2B0748CCB9CB}"/>
              </a:ext>
            </a:extLst>
          </p:cNvPr>
          <p:cNvSpPr>
            <a:spLocks noGrp="1"/>
          </p:cNvSpPr>
          <p:nvPr>
            <p:ph type="body" sz="quarter" idx="17"/>
          </p:nvPr>
        </p:nvSpPr>
        <p:spPr/>
        <p:txBody>
          <a:bodyPr/>
          <a:lstStyle/>
          <a:p>
            <a:pPr marL="0" indent="0">
              <a:buNone/>
            </a:pPr>
            <a:r>
              <a:rPr lang="nl-NL" dirty="0" err="1"/>
              <a:t>Dacă</a:t>
            </a:r>
            <a:r>
              <a:rPr lang="nl-NL" dirty="0"/>
              <a:t> </a:t>
            </a:r>
            <a:r>
              <a:rPr lang="nl-NL" dirty="0" err="1"/>
              <a:t>în</a:t>
            </a:r>
            <a:r>
              <a:rPr lang="nl-NL" dirty="0"/>
              <a:t> </a:t>
            </a:r>
            <a:r>
              <a:rPr lang="nl-NL" dirty="0" err="1"/>
              <a:t>timpul</a:t>
            </a:r>
            <a:r>
              <a:rPr lang="nl-NL" dirty="0"/>
              <a:t> </a:t>
            </a:r>
            <a:r>
              <a:rPr lang="nl-NL" dirty="0" err="1"/>
              <a:t>proiectului</a:t>
            </a:r>
            <a:r>
              <a:rPr lang="nl-NL" dirty="0"/>
              <a:t> </a:t>
            </a:r>
            <a:r>
              <a:rPr lang="nl-NL" dirty="0" err="1"/>
              <a:t>lucrați</a:t>
            </a:r>
            <a:r>
              <a:rPr lang="nl-NL" dirty="0"/>
              <a:t> </a:t>
            </a:r>
            <a:r>
              <a:rPr lang="nl-NL" dirty="0" err="1"/>
              <a:t>în</a:t>
            </a:r>
            <a:r>
              <a:rPr lang="nl-NL" dirty="0"/>
              <a:t> </a:t>
            </a:r>
            <a:r>
              <a:rPr lang="nl-NL" dirty="0" err="1"/>
              <a:t>sau</a:t>
            </a:r>
            <a:r>
              <a:rPr lang="nl-NL" dirty="0"/>
              <a:t> la </a:t>
            </a:r>
            <a:r>
              <a:rPr lang="nl-NL" dirty="0" err="1"/>
              <a:t>instalație</a:t>
            </a:r>
            <a:r>
              <a:rPr lang="nl-NL" dirty="0"/>
              <a:t>, se </a:t>
            </a:r>
            <a:r>
              <a:rPr lang="nl-NL" dirty="0" err="1"/>
              <a:t>aplică</a:t>
            </a:r>
            <a:r>
              <a:rPr lang="nl-NL" dirty="0"/>
              <a:t> </a:t>
            </a:r>
            <a:r>
              <a:rPr lang="nl-NL" dirty="0" err="1"/>
              <a:t>următoarele</a:t>
            </a:r>
            <a:r>
              <a:rPr lang="nl-NL" dirty="0"/>
              <a:t> </a:t>
            </a:r>
            <a:r>
              <a:rPr lang="nl-NL" dirty="0" err="1"/>
              <a:t>reguli</a:t>
            </a:r>
            <a:r>
              <a:rPr lang="nl-NL" dirty="0"/>
              <a:t> </a:t>
            </a:r>
            <a:r>
              <a:rPr lang="nl-NL" dirty="0" err="1"/>
              <a:t>privind</a:t>
            </a:r>
            <a:r>
              <a:rPr lang="nl-NL" dirty="0"/>
              <a:t> </a:t>
            </a:r>
            <a:r>
              <a:rPr lang="nl-NL" dirty="0" err="1"/>
              <a:t>lucrul</a:t>
            </a:r>
            <a:r>
              <a:rPr lang="nl-NL" dirty="0"/>
              <a:t> </a:t>
            </a:r>
            <a:r>
              <a:rPr lang="nl-NL" dirty="0" err="1"/>
              <a:t>igienic</a:t>
            </a:r>
            <a:r>
              <a:rPr lang="nl-NL" dirty="0"/>
              <a:t>: </a:t>
            </a:r>
          </a:p>
          <a:p>
            <a:pPr marL="342900" indent="-342900">
              <a:buFont typeface="+mj-lt"/>
              <a:buAutoNum type="arabicPeriod"/>
            </a:pPr>
            <a:r>
              <a:rPr lang="nl-NL" dirty="0" err="1"/>
              <a:t>Interzis</a:t>
            </a:r>
            <a:r>
              <a:rPr lang="nl-NL" dirty="0"/>
              <a:t> </a:t>
            </a:r>
            <a:r>
              <a:rPr lang="nl-NL" dirty="0" err="1"/>
              <a:t>mâncatul</a:t>
            </a:r>
            <a:r>
              <a:rPr lang="nl-NL" dirty="0"/>
              <a:t>, </a:t>
            </a:r>
            <a:r>
              <a:rPr lang="nl-NL" dirty="0" err="1"/>
              <a:t>băutul</a:t>
            </a:r>
            <a:r>
              <a:rPr lang="nl-NL" dirty="0"/>
              <a:t> </a:t>
            </a:r>
            <a:r>
              <a:rPr lang="nl-NL" dirty="0" err="1"/>
              <a:t>și</a:t>
            </a:r>
            <a:r>
              <a:rPr lang="nl-NL" dirty="0"/>
              <a:t> </a:t>
            </a:r>
            <a:r>
              <a:rPr lang="nl-NL" dirty="0" err="1"/>
              <a:t>fumatul</a:t>
            </a:r>
            <a:endParaRPr lang="nl-NL" dirty="0"/>
          </a:p>
          <a:p>
            <a:pPr marL="342900" indent="-342900">
              <a:buFont typeface="+mj-lt"/>
              <a:buAutoNum type="arabicPeriod"/>
            </a:pPr>
            <a:r>
              <a:rPr lang="nl-NL" b="1" dirty="0" err="1"/>
              <a:t>Igienă</a:t>
            </a:r>
            <a:r>
              <a:rPr lang="nl-NL" dirty="0"/>
              <a:t> </a:t>
            </a:r>
            <a:r>
              <a:rPr lang="nl-NL" dirty="0" err="1"/>
              <a:t>personală</a:t>
            </a:r>
            <a:endParaRPr lang="nl-NL" dirty="0"/>
          </a:p>
          <a:p>
            <a:pPr marL="342900" indent="-342900">
              <a:buFont typeface="+mj-lt"/>
              <a:buAutoNum type="arabicPeriod"/>
            </a:pPr>
            <a:r>
              <a:rPr lang="nl-NL" dirty="0" err="1"/>
              <a:t>Îmbrăcăminte</a:t>
            </a:r>
            <a:r>
              <a:rPr lang="nl-NL" dirty="0"/>
              <a:t> de </a:t>
            </a:r>
            <a:r>
              <a:rPr lang="nl-NL" dirty="0" err="1"/>
              <a:t>lucru</a:t>
            </a:r>
            <a:r>
              <a:rPr lang="nl-NL" dirty="0"/>
              <a:t> </a:t>
            </a:r>
            <a:r>
              <a:rPr lang="nl-NL" dirty="0" err="1"/>
              <a:t>și</a:t>
            </a:r>
            <a:r>
              <a:rPr lang="nl-NL" dirty="0"/>
              <a:t> </a:t>
            </a:r>
            <a:r>
              <a:rPr lang="nl-NL" dirty="0" err="1"/>
              <a:t>încălțăminte</a:t>
            </a:r>
            <a:r>
              <a:rPr lang="nl-NL" dirty="0"/>
              <a:t> </a:t>
            </a:r>
            <a:r>
              <a:rPr lang="nl-NL" b="1" dirty="0" err="1"/>
              <a:t>curate</a:t>
            </a:r>
            <a:endParaRPr lang="nl-NL" b="1" dirty="0"/>
          </a:p>
          <a:p>
            <a:pPr marL="342900" indent="-342900">
              <a:buFont typeface="+mj-lt"/>
              <a:buAutoNum type="arabicPeriod"/>
            </a:pPr>
            <a:r>
              <a:rPr lang="nl-NL" b="1" dirty="0" err="1"/>
              <a:t>Atenție</a:t>
            </a:r>
            <a:r>
              <a:rPr lang="nl-NL" b="1" dirty="0"/>
              <a:t> la </a:t>
            </a:r>
            <a:r>
              <a:rPr lang="nl-NL" dirty="0" err="1"/>
              <a:t>semnele</a:t>
            </a:r>
            <a:r>
              <a:rPr lang="nl-NL" dirty="0"/>
              <a:t> de </a:t>
            </a:r>
            <a:r>
              <a:rPr lang="nl-NL" dirty="0" err="1"/>
              <a:t>avertizare</a:t>
            </a:r>
            <a:r>
              <a:rPr lang="nl-NL" dirty="0"/>
              <a:t> </a:t>
            </a:r>
            <a:r>
              <a:rPr lang="nl-NL" dirty="0" err="1"/>
              <a:t>și</a:t>
            </a:r>
            <a:r>
              <a:rPr lang="nl-NL" dirty="0"/>
              <a:t> </a:t>
            </a:r>
            <a:r>
              <a:rPr lang="nl-NL" dirty="0" err="1"/>
              <a:t>pictograme</a:t>
            </a:r>
            <a:endParaRPr lang="nl-NL" dirty="0"/>
          </a:p>
          <a:p>
            <a:pPr marL="342900" indent="-342900">
              <a:buFont typeface="+mj-lt"/>
              <a:buAutoNum type="arabicPeriod"/>
            </a:pPr>
            <a:r>
              <a:rPr lang="nl-NL" dirty="0" err="1"/>
              <a:t>Mențineți</a:t>
            </a:r>
            <a:r>
              <a:rPr lang="nl-NL" dirty="0"/>
              <a:t> </a:t>
            </a:r>
            <a:r>
              <a:rPr lang="nl-NL" dirty="0" err="1"/>
              <a:t>locul</a:t>
            </a:r>
            <a:r>
              <a:rPr lang="nl-NL" dirty="0"/>
              <a:t> de </a:t>
            </a:r>
            <a:r>
              <a:rPr lang="nl-NL" dirty="0" err="1"/>
              <a:t>muncă</a:t>
            </a:r>
            <a:r>
              <a:rPr lang="nl-NL" dirty="0"/>
              <a:t> </a:t>
            </a:r>
            <a:r>
              <a:rPr lang="nl-NL" dirty="0" err="1"/>
              <a:t>curat</a:t>
            </a:r>
            <a:r>
              <a:rPr lang="nl-NL" dirty="0"/>
              <a:t> </a:t>
            </a:r>
            <a:r>
              <a:rPr lang="nl-NL" dirty="0" err="1"/>
              <a:t>și</a:t>
            </a:r>
            <a:r>
              <a:rPr lang="nl-NL" dirty="0"/>
              <a:t> </a:t>
            </a:r>
            <a:r>
              <a:rPr lang="nl-NL" dirty="0" err="1"/>
              <a:t>ordonat</a:t>
            </a:r>
            <a:endParaRPr lang="nl-NL" dirty="0"/>
          </a:p>
          <a:p>
            <a:pPr marL="342900" indent="-342900">
              <a:buFont typeface="+mj-lt"/>
              <a:buAutoNum type="arabicPeriod"/>
            </a:pPr>
            <a:r>
              <a:rPr lang="nl-NL" dirty="0" err="1"/>
              <a:t>Folosiți</a:t>
            </a:r>
            <a:r>
              <a:rPr lang="nl-NL" dirty="0"/>
              <a:t> </a:t>
            </a:r>
            <a:r>
              <a:rPr lang="nl-NL" dirty="0" err="1"/>
              <a:t>scule</a:t>
            </a:r>
            <a:r>
              <a:rPr lang="nl-NL" dirty="0"/>
              <a:t> </a:t>
            </a:r>
            <a:r>
              <a:rPr lang="nl-NL" dirty="0" err="1"/>
              <a:t>și</a:t>
            </a:r>
            <a:r>
              <a:rPr lang="nl-NL" dirty="0"/>
              <a:t> </a:t>
            </a:r>
            <a:r>
              <a:rPr lang="nl-NL" dirty="0" err="1"/>
              <a:t>materiale</a:t>
            </a:r>
            <a:r>
              <a:rPr lang="nl-NL" dirty="0"/>
              <a:t> </a:t>
            </a:r>
            <a:r>
              <a:rPr lang="nl-NL" dirty="0" err="1"/>
              <a:t>curate</a:t>
            </a:r>
            <a:endParaRPr lang="nl-NL" dirty="0"/>
          </a:p>
          <a:p>
            <a:pPr marL="342900" indent="-342900">
              <a:buFont typeface="+mj-lt"/>
              <a:buAutoNum type="arabicPeriod"/>
            </a:pPr>
            <a:r>
              <a:rPr lang="nl-NL" b="1" dirty="0" err="1"/>
              <a:t>Dezinfectați</a:t>
            </a:r>
            <a:r>
              <a:rPr lang="nl-NL" dirty="0"/>
              <a:t> </a:t>
            </a:r>
            <a:r>
              <a:rPr lang="nl-NL" dirty="0" err="1"/>
              <a:t>sculele</a:t>
            </a:r>
            <a:r>
              <a:rPr lang="nl-NL" dirty="0"/>
              <a:t> </a:t>
            </a:r>
            <a:r>
              <a:rPr lang="nl-NL" dirty="0" err="1"/>
              <a:t>și</a:t>
            </a:r>
            <a:r>
              <a:rPr lang="nl-NL" dirty="0"/>
              <a:t> </a:t>
            </a:r>
            <a:r>
              <a:rPr lang="nl-NL" dirty="0" err="1"/>
              <a:t>materialele</a:t>
            </a:r>
            <a:r>
              <a:rPr lang="nl-NL" dirty="0"/>
              <a:t> </a:t>
            </a:r>
            <a:r>
              <a:rPr lang="nl-NL" dirty="0" err="1"/>
              <a:t>înainte</a:t>
            </a:r>
            <a:r>
              <a:rPr lang="nl-NL" dirty="0"/>
              <a:t> de </a:t>
            </a:r>
            <a:r>
              <a:rPr lang="nl-NL" dirty="0" err="1"/>
              <a:t>folosire</a:t>
            </a:r>
            <a:r>
              <a:rPr lang="nl-NL" dirty="0"/>
              <a:t> </a:t>
            </a:r>
          </a:p>
          <a:p>
            <a:pPr marL="342900" indent="-342900">
              <a:buFont typeface="+mj-lt"/>
              <a:buAutoNum type="arabicPeriod"/>
            </a:pPr>
            <a:r>
              <a:rPr lang="nl-NL" b="1" dirty="0" err="1"/>
              <a:t>Fiți</a:t>
            </a:r>
            <a:r>
              <a:rPr lang="nl-NL" b="1" dirty="0"/>
              <a:t> </a:t>
            </a:r>
            <a:r>
              <a:rPr lang="nl-NL" b="1" dirty="0" err="1"/>
              <a:t>atenți</a:t>
            </a:r>
            <a:r>
              <a:rPr lang="nl-NL" b="1" dirty="0"/>
              <a:t> la </a:t>
            </a:r>
            <a:r>
              <a:rPr lang="nl-NL" b="1" dirty="0" err="1"/>
              <a:t>siguranța</a:t>
            </a:r>
            <a:r>
              <a:rPr lang="nl-NL" b="1" dirty="0"/>
              <a:t> </a:t>
            </a:r>
            <a:r>
              <a:rPr lang="nl-NL" b="1" dirty="0" err="1"/>
              <a:t>dumneavoastră</a:t>
            </a:r>
            <a:r>
              <a:rPr lang="nl-NL" b="1" dirty="0"/>
              <a:t> </a:t>
            </a:r>
            <a:r>
              <a:rPr lang="nl-NL" b="1" dirty="0" err="1"/>
              <a:t>și</a:t>
            </a:r>
            <a:r>
              <a:rPr lang="nl-NL" b="1" dirty="0"/>
              <a:t> a </a:t>
            </a:r>
            <a:r>
              <a:rPr lang="nl-NL" b="1" dirty="0" err="1"/>
              <a:t>celorlalți</a:t>
            </a:r>
            <a:endParaRPr lang="nl-NL" b="1" dirty="0"/>
          </a:p>
          <a:p>
            <a:pPr marL="342900" indent="-342900">
              <a:buFont typeface="+mj-lt"/>
              <a:buAutoNum type="arabicPeriod"/>
            </a:pPr>
            <a:r>
              <a:rPr lang="nl-NL" dirty="0" err="1"/>
              <a:t>Strângeți</a:t>
            </a:r>
            <a:r>
              <a:rPr lang="nl-NL" dirty="0"/>
              <a:t> </a:t>
            </a:r>
            <a:r>
              <a:rPr lang="nl-NL" dirty="0" err="1"/>
              <a:t>bine</a:t>
            </a:r>
            <a:r>
              <a:rPr lang="nl-NL" dirty="0"/>
              <a:t> </a:t>
            </a:r>
            <a:r>
              <a:rPr lang="nl-NL" dirty="0" err="1"/>
              <a:t>după</a:t>
            </a:r>
            <a:r>
              <a:rPr lang="nl-NL" dirty="0"/>
              <a:t> </a:t>
            </a:r>
            <a:r>
              <a:rPr lang="nl-NL" dirty="0" err="1"/>
              <a:t>terminarea</a:t>
            </a:r>
            <a:r>
              <a:rPr lang="nl-NL" dirty="0"/>
              <a:t> </a:t>
            </a:r>
            <a:r>
              <a:rPr lang="nl-NL" dirty="0" err="1"/>
              <a:t>lucrărilor</a:t>
            </a:r>
            <a:endParaRPr lang="nl-NL" dirty="0"/>
          </a:p>
        </p:txBody>
      </p:sp>
      <p:pic>
        <p:nvPicPr>
          <p:cNvPr id="4" name="2026-07-17_019_ROM.mp3">
            <a:hlinkClick r:id="" action="ppaction://media"/>
            <a:extLst>
              <a:ext uri="{FF2B5EF4-FFF2-40B4-BE49-F238E27FC236}">
                <a16:creationId xmlns:a16="http://schemas.microsoft.com/office/drawing/2014/main" id="{180EC01F-6E7F-A18A-9B07-AFD7B4FA775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175" y="3175"/>
            <a:ext cx="812800" cy="812800"/>
          </a:xfrm>
          <a:prstGeom prst="rect">
            <a:avLst/>
          </a:prstGeom>
        </p:spPr>
      </p:pic>
    </p:spTree>
    <p:extLst>
      <p:ext uri="{BB962C8B-B14F-4D97-AF65-F5344CB8AC3E}">
        <p14:creationId xmlns:p14="http://schemas.microsoft.com/office/powerpoint/2010/main" val="169962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6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EEE20D6F-ED08-EF9C-EEDD-6C0F5EE88E7B}"/>
              </a:ext>
            </a:extLst>
          </p:cNvPr>
          <p:cNvSpPr>
            <a:spLocks noGrp="1" noRot="1" noMove="1" noResize="1" noEditPoints="1" noAdjustHandles="1" noChangeArrowheads="1" noChangeShapeType="1"/>
          </p:cNvSpPr>
          <p:nvPr>
            <p:ph type="body" sz="quarter" idx="16"/>
          </p:nvPr>
        </p:nvSpPr>
        <p:spPr/>
        <p:txBody>
          <a:bodyPr/>
          <a:lstStyle/>
          <a:p>
            <a:r>
              <a:rPr lang="nl-NL"/>
              <a:t>Conținutul cursului</a:t>
            </a:r>
          </a:p>
        </p:txBody>
      </p:sp>
      <p:sp>
        <p:nvSpPr>
          <p:cNvPr id="3" name="Tijdelijke aanduiding voor tekst 2">
            <a:extLst>
              <a:ext uri="{FF2B5EF4-FFF2-40B4-BE49-F238E27FC236}">
                <a16:creationId xmlns:a16="http://schemas.microsoft.com/office/drawing/2014/main" id="{67FB5C76-8E5C-F23E-BB0F-E250A2373464}"/>
              </a:ext>
            </a:extLst>
          </p:cNvPr>
          <p:cNvSpPr>
            <a:spLocks noGrp="1" noRot="1" noMove="1" noResize="1" noEditPoints="1" noAdjustHandles="1" noChangeArrowheads="1" noChangeShapeType="1"/>
          </p:cNvSpPr>
          <p:nvPr>
            <p:ph type="body" sz="quarter" idx="17"/>
          </p:nvPr>
        </p:nvSpPr>
        <p:spPr/>
        <p:txBody>
          <a:bodyPr>
            <a:normAutofit fontScale="92500"/>
          </a:bodyPr>
          <a:lstStyle/>
          <a:p>
            <a:r>
              <a:rPr lang="nl-NL"/>
              <a:t>Cursul este un rezumat al codului național de igienă și al politicii proprii a PWN</a:t>
            </a:r>
          </a:p>
          <a:p>
            <a:pPr marL="0" indent="0">
              <a:buNone/>
            </a:pPr>
            <a:endParaRPr lang="nl-NL"/>
          </a:p>
          <a:p>
            <a:r>
              <a:rPr lang="nl-NL"/>
              <a:t>Veți învăța:</a:t>
            </a:r>
          </a:p>
          <a:p>
            <a:pPr>
              <a:buFontTx/>
              <a:buChar char="-"/>
            </a:pPr>
            <a:r>
              <a:rPr lang="nl-NL"/>
              <a:t>Necesitatea cursului</a:t>
            </a:r>
          </a:p>
          <a:p>
            <a:pPr>
              <a:buFontTx/>
              <a:buChar char="-"/>
            </a:pPr>
            <a:r>
              <a:rPr lang="nl-NL"/>
              <a:t>Reguli interne</a:t>
            </a:r>
          </a:p>
          <a:p>
            <a:pPr>
              <a:buFontTx/>
              <a:buChar char="-"/>
            </a:pPr>
            <a:r>
              <a:rPr lang="nl-NL"/>
              <a:t>Structura instalațiilor de tratare</a:t>
            </a:r>
          </a:p>
          <a:p>
            <a:pPr>
              <a:buFontTx/>
              <a:buChar char="-"/>
            </a:pPr>
            <a:r>
              <a:rPr lang="nl-NL"/>
              <a:t>Zone igienice la proiectele de construcție nouă și renovare</a:t>
            </a:r>
          </a:p>
          <a:p>
            <a:pPr>
              <a:buFontTx/>
              <a:buChar char="-"/>
            </a:pPr>
            <a:endParaRPr lang="nl-NL"/>
          </a:p>
          <a:p>
            <a:r>
              <a:rPr lang="nl-NL"/>
              <a:t>Test cu 10 întrebări cu variante multiple </a:t>
            </a:r>
          </a:p>
          <a:p>
            <a:pPr>
              <a:buFontTx/>
              <a:buChar char="-"/>
            </a:pPr>
            <a:r>
              <a:rPr lang="nl-NL"/>
              <a:t>Dacă răspundeți corect la 7 sau mai multe întrebări, ați promovat. </a:t>
            </a:r>
          </a:p>
          <a:p>
            <a:pPr>
              <a:buFontTx/>
              <a:buChar char="-"/>
            </a:pPr>
            <a:endParaRPr lang="nl-NL"/>
          </a:p>
          <a:p>
            <a:pPr marL="0" indent="0">
              <a:buNone/>
            </a:pPr>
            <a:r>
              <a:rPr lang="nl-NL"/>
              <a:t>În acest e-</a:t>
            </a:r>
            <a:r>
              <a:rPr lang="nl-NL" err="1"/>
              <a:t>learning</a:t>
            </a:r>
            <a:r>
              <a:rPr lang="nl-NL"/>
              <a:t> se transmit și informații pe cale audio. </a:t>
            </a:r>
          </a:p>
          <a:p>
            <a:pPr marL="0" indent="0">
              <a:buNone/>
            </a:pPr>
            <a:r>
              <a:rPr lang="nl-NL" b="1"/>
              <a:t>De aceea, porniți sunetul.</a:t>
            </a:r>
          </a:p>
        </p:txBody>
      </p:sp>
      <p:pic>
        <p:nvPicPr>
          <p:cNvPr id="6" name="Tijdelijke aanduiding voor afbeelding 5">
            <a:extLst>
              <a:ext uri="{FF2B5EF4-FFF2-40B4-BE49-F238E27FC236}">
                <a16:creationId xmlns:a16="http://schemas.microsoft.com/office/drawing/2014/main" id="{F7A5E01F-B7D7-6E31-D1E0-082FE9793B50}"/>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4" name="2026-07-17_002_ROM.mp3">
            <a:hlinkClick r:id="" action="ppaction://media"/>
            <a:extLst>
              <a:ext uri="{FF2B5EF4-FFF2-40B4-BE49-F238E27FC236}">
                <a16:creationId xmlns:a16="http://schemas.microsoft.com/office/drawing/2014/main" id="{44A09F8A-38C2-54D4-129C-442D6BCDD63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175" y="3175"/>
            <a:ext cx="812800" cy="812800"/>
          </a:xfrm>
          <a:prstGeom prst="rect">
            <a:avLst/>
          </a:prstGeom>
        </p:spPr>
      </p:pic>
    </p:spTree>
    <p:extLst>
      <p:ext uri="{BB962C8B-B14F-4D97-AF65-F5344CB8AC3E}">
        <p14:creationId xmlns:p14="http://schemas.microsoft.com/office/powerpoint/2010/main" val="4270733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3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68885-ABBC-1EE3-0D96-4182A0ED87F6}"/>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DF0CAEB1-6F68-6DC2-A1F8-EE5CCCC75289}"/>
              </a:ext>
            </a:extLst>
          </p:cNvPr>
          <p:cNvSpPr>
            <a:spLocks noGrp="1"/>
          </p:cNvSpPr>
          <p:nvPr>
            <p:ph type="body" sz="quarter" idx="17"/>
          </p:nvPr>
        </p:nvSpPr>
        <p:spPr/>
        <p:txBody>
          <a:bodyPr/>
          <a:lstStyle/>
          <a:p>
            <a:r>
              <a:rPr lang="nl-NL" b="1" dirty="0"/>
              <a:t>Zone </a:t>
            </a:r>
            <a:r>
              <a:rPr lang="nl-NL" b="1" dirty="0" err="1"/>
              <a:t>igienice</a:t>
            </a:r>
            <a:endParaRPr lang="nl-NL" b="1" dirty="0"/>
          </a:p>
          <a:p>
            <a:endParaRPr lang="nl-NL" dirty="0"/>
          </a:p>
          <a:p>
            <a:r>
              <a:rPr lang="nl-NL" dirty="0" err="1"/>
              <a:t>Sunt</a:t>
            </a:r>
            <a:r>
              <a:rPr lang="nl-NL" dirty="0"/>
              <a:t> zone </a:t>
            </a:r>
            <a:r>
              <a:rPr lang="nl-NL" dirty="0" err="1"/>
              <a:t>din</a:t>
            </a:r>
            <a:r>
              <a:rPr lang="nl-NL" dirty="0"/>
              <a:t> </a:t>
            </a:r>
            <a:r>
              <a:rPr lang="nl-NL" dirty="0" err="1"/>
              <a:t>instalații</a:t>
            </a:r>
            <a:r>
              <a:rPr lang="nl-NL" dirty="0"/>
              <a:t>, </a:t>
            </a:r>
            <a:r>
              <a:rPr lang="nl-NL" dirty="0" err="1"/>
              <a:t>în</a:t>
            </a:r>
            <a:r>
              <a:rPr lang="nl-NL" dirty="0"/>
              <a:t> </a:t>
            </a:r>
            <a:r>
              <a:rPr lang="nl-NL" dirty="0" err="1"/>
              <a:t>apropierea</a:t>
            </a:r>
            <a:r>
              <a:rPr lang="nl-NL" dirty="0"/>
              <a:t> </a:t>
            </a:r>
            <a:r>
              <a:rPr lang="nl-NL" b="1" dirty="0" err="1"/>
              <a:t>apei</a:t>
            </a:r>
            <a:r>
              <a:rPr lang="nl-NL" b="1" dirty="0"/>
              <a:t> </a:t>
            </a:r>
            <a:r>
              <a:rPr lang="nl-NL" b="1" dirty="0" err="1"/>
              <a:t>deschise</a:t>
            </a:r>
            <a:r>
              <a:rPr lang="nl-NL" b="1" dirty="0"/>
              <a:t>, </a:t>
            </a:r>
            <a:r>
              <a:rPr lang="nl-NL" dirty="0" err="1"/>
              <a:t>unde</a:t>
            </a:r>
            <a:r>
              <a:rPr lang="nl-NL" dirty="0"/>
              <a:t> se </a:t>
            </a:r>
            <a:r>
              <a:rPr lang="nl-NL" dirty="0" err="1"/>
              <a:t>impun</a:t>
            </a:r>
            <a:r>
              <a:rPr lang="nl-NL" dirty="0"/>
              <a:t> </a:t>
            </a:r>
            <a:r>
              <a:rPr lang="nl-NL" b="1" dirty="0" err="1"/>
              <a:t>cerințe</a:t>
            </a:r>
            <a:r>
              <a:rPr lang="nl-NL" b="1" dirty="0"/>
              <a:t> speciale </a:t>
            </a:r>
            <a:r>
              <a:rPr lang="nl-NL" dirty="0" err="1"/>
              <a:t>pentru</a:t>
            </a:r>
            <a:r>
              <a:rPr lang="nl-NL" dirty="0"/>
              <a:t> a </a:t>
            </a:r>
            <a:r>
              <a:rPr lang="nl-NL" dirty="0" err="1"/>
              <a:t>reduce</a:t>
            </a:r>
            <a:r>
              <a:rPr lang="nl-NL" dirty="0"/>
              <a:t> </a:t>
            </a:r>
            <a:r>
              <a:rPr lang="nl-NL" dirty="0" err="1"/>
              <a:t>riscul</a:t>
            </a:r>
            <a:r>
              <a:rPr lang="nl-NL" dirty="0"/>
              <a:t> de </a:t>
            </a:r>
            <a:r>
              <a:rPr lang="nl-NL" b="1" dirty="0"/>
              <a:t>(re)</a:t>
            </a:r>
            <a:r>
              <a:rPr lang="nl-NL" b="1" dirty="0" err="1"/>
              <a:t>contaminare</a:t>
            </a:r>
            <a:r>
              <a:rPr lang="nl-NL" b="1" dirty="0"/>
              <a:t> </a:t>
            </a:r>
            <a:r>
              <a:rPr lang="nl-NL" dirty="0"/>
              <a:t>a </a:t>
            </a:r>
            <a:r>
              <a:rPr lang="nl-NL" dirty="0" err="1"/>
              <a:t>apei</a:t>
            </a:r>
            <a:r>
              <a:rPr lang="nl-NL" dirty="0"/>
              <a:t>, </a:t>
            </a:r>
            <a:r>
              <a:rPr lang="nl-NL" dirty="0" err="1"/>
              <a:t>deoarece</a:t>
            </a:r>
            <a:r>
              <a:rPr lang="nl-NL" dirty="0"/>
              <a:t> </a:t>
            </a:r>
            <a:r>
              <a:rPr lang="nl-NL" dirty="0" err="1"/>
              <a:t>această</a:t>
            </a:r>
            <a:r>
              <a:rPr lang="nl-NL" dirty="0"/>
              <a:t> </a:t>
            </a:r>
            <a:r>
              <a:rPr lang="nl-NL" dirty="0" err="1"/>
              <a:t>apă</a:t>
            </a:r>
            <a:r>
              <a:rPr lang="nl-NL" dirty="0"/>
              <a:t> </a:t>
            </a:r>
            <a:r>
              <a:rPr lang="nl-NL" dirty="0" err="1"/>
              <a:t>este</a:t>
            </a:r>
            <a:r>
              <a:rPr lang="nl-NL" b="1" dirty="0"/>
              <a:t> </a:t>
            </a:r>
            <a:r>
              <a:rPr lang="nl-NL" dirty="0" err="1"/>
              <a:t>sau</a:t>
            </a:r>
            <a:r>
              <a:rPr lang="nl-NL" b="1" dirty="0"/>
              <a:t> </a:t>
            </a:r>
            <a:r>
              <a:rPr lang="nl-NL" dirty="0" err="1"/>
              <a:t>devine</a:t>
            </a:r>
            <a:r>
              <a:rPr lang="nl-NL" b="1" dirty="0"/>
              <a:t> </a:t>
            </a:r>
            <a:r>
              <a:rPr lang="nl-NL" b="1" dirty="0" err="1"/>
              <a:t>apă</a:t>
            </a:r>
            <a:r>
              <a:rPr lang="nl-NL" b="1" dirty="0"/>
              <a:t> </a:t>
            </a:r>
            <a:r>
              <a:rPr lang="nl-NL" b="1" dirty="0" err="1"/>
              <a:t>potabilă</a:t>
            </a:r>
            <a:r>
              <a:rPr lang="nl-NL" dirty="0"/>
              <a:t>. </a:t>
            </a:r>
          </a:p>
          <a:p>
            <a:endParaRPr lang="nl-NL" dirty="0"/>
          </a:p>
          <a:p>
            <a:endParaRPr lang="nl-NL" dirty="0"/>
          </a:p>
        </p:txBody>
      </p:sp>
      <p:pic>
        <p:nvPicPr>
          <p:cNvPr id="3" name="2026-07-17_020_ROM.mp3">
            <a:hlinkClick r:id="" action="ppaction://media"/>
            <a:extLst>
              <a:ext uri="{FF2B5EF4-FFF2-40B4-BE49-F238E27FC236}">
                <a16:creationId xmlns:a16="http://schemas.microsoft.com/office/drawing/2014/main" id="{74BF934E-2C1C-0632-859A-C3B13182397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175" y="3175"/>
            <a:ext cx="812800" cy="812800"/>
          </a:xfrm>
          <a:prstGeom prst="rect">
            <a:avLst/>
          </a:prstGeom>
        </p:spPr>
      </p:pic>
    </p:spTree>
    <p:extLst>
      <p:ext uri="{BB962C8B-B14F-4D97-AF65-F5344CB8AC3E}">
        <p14:creationId xmlns:p14="http://schemas.microsoft.com/office/powerpoint/2010/main" val="3847647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45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AF332-7F64-C20C-3021-7FECEF2D8DD3}"/>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EB74151-1AFC-C939-424E-49FC5E951F2B}"/>
              </a:ext>
            </a:extLst>
          </p:cNvPr>
          <p:cNvSpPr>
            <a:spLocks noGrp="1" noRot="1" noMove="1" noResize="1" noEditPoints="1" noAdjustHandles="1" noChangeArrowheads="1" noChangeShapeType="1"/>
          </p:cNvSpPr>
          <p:nvPr>
            <p:ph type="body" sz="quarter" idx="16"/>
          </p:nvPr>
        </p:nvSpPr>
        <p:spPr/>
        <p:txBody>
          <a:bodyPr/>
          <a:lstStyle/>
          <a:p>
            <a:r>
              <a:rPr lang="nl-NL"/>
              <a:t>La proiectele de construcție nouă și renovare avem 3 zone igienice:</a:t>
            </a:r>
          </a:p>
          <a:p>
            <a:endParaRPr lang="nl-NL"/>
          </a:p>
        </p:txBody>
      </p:sp>
      <p:sp>
        <p:nvSpPr>
          <p:cNvPr id="3" name="Tijdelijke aanduiding voor tekst 2">
            <a:extLst>
              <a:ext uri="{FF2B5EF4-FFF2-40B4-BE49-F238E27FC236}">
                <a16:creationId xmlns:a16="http://schemas.microsoft.com/office/drawing/2014/main" id="{803B1D22-805E-D933-A297-F5B00FA70A59}"/>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a:bodyPr>
          <a:lstStyle/>
          <a:p>
            <a:pPr marL="342900" indent="-342900">
              <a:buFont typeface="+mj-lt"/>
              <a:buAutoNum type="arabicPeriod"/>
            </a:pPr>
            <a:r>
              <a:rPr lang="nl-NL">
                <a:latin typeface="Segoe UI"/>
                <a:cs typeface="Segoe UI"/>
              </a:rPr>
              <a:t>Zona</a:t>
            </a:r>
            <a:r>
              <a:rPr lang="nl-NL" dirty="0">
                <a:latin typeface="Segoe UI"/>
                <a:cs typeface="Segoe UI"/>
              </a:rPr>
              <a:t> </a:t>
            </a:r>
            <a:r>
              <a:rPr lang="nl-NL">
                <a:latin typeface="Segoe UI"/>
                <a:cs typeface="Segoe UI"/>
              </a:rPr>
              <a:t>verde: toate spațiile în care pot fi efectuate toate lucrările</a:t>
            </a:r>
          </a:p>
          <a:p>
            <a:pPr marL="342900" indent="-342900">
              <a:buFont typeface="+mj-lt"/>
              <a:buAutoNum type="arabicPeriod"/>
            </a:pPr>
            <a:r>
              <a:rPr lang="nl-NL">
                <a:latin typeface="Segoe UI"/>
                <a:cs typeface="Segoe UI"/>
              </a:rPr>
              <a:t>Zona roșie: în care nu se poate găuri, poliza sau tăia, deoarece părți ale instalației sau tronsoane de conductă sunt deschise pentru montaj</a:t>
            </a:r>
          </a:p>
          <a:p>
            <a:pPr marL="342900" indent="-342900">
              <a:buFont typeface="+mj-lt"/>
              <a:buAutoNum type="arabicPeriod"/>
            </a:pPr>
            <a:r>
              <a:rPr lang="nl-NL"/>
              <a:t>Zona mov: la lucrări asupra unor părți ale instalației sau tronsoane de conductă prin care a curs deja apă (potabilă) sau prin care va curge apă (potabilă) imediat după lucrări. </a:t>
            </a:r>
          </a:p>
          <a:p>
            <a:pPr marL="342900" indent="-342900">
              <a:buFont typeface="+mj-lt"/>
              <a:buAutoNum type="arabicPeriod"/>
            </a:pPr>
            <a:endParaRPr lang="nl-NL" b="1"/>
          </a:p>
        </p:txBody>
      </p:sp>
      <p:pic>
        <p:nvPicPr>
          <p:cNvPr id="9" name="Tijdelijke aanduiding voor afbeelding 8">
            <a:extLst>
              <a:ext uri="{FF2B5EF4-FFF2-40B4-BE49-F238E27FC236}">
                <a16:creationId xmlns:a16="http://schemas.microsoft.com/office/drawing/2014/main" id="{00F74DE5-9228-A4E8-C318-327C57072923}"/>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4" name="2026-07-17_021_ROM.mp3">
            <a:hlinkClick r:id="" action="ppaction://media"/>
            <a:extLst>
              <a:ext uri="{FF2B5EF4-FFF2-40B4-BE49-F238E27FC236}">
                <a16:creationId xmlns:a16="http://schemas.microsoft.com/office/drawing/2014/main" id="{4371D718-EC29-ED5E-2859-184756100CB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175" y="3175"/>
            <a:ext cx="812800" cy="812800"/>
          </a:xfrm>
          <a:prstGeom prst="rect">
            <a:avLst/>
          </a:prstGeom>
        </p:spPr>
      </p:pic>
    </p:spTree>
    <p:extLst>
      <p:ext uri="{BB962C8B-B14F-4D97-AF65-F5344CB8AC3E}">
        <p14:creationId xmlns:p14="http://schemas.microsoft.com/office/powerpoint/2010/main" val="4092445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6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00A6636-CFA7-24AA-3EDF-F9DBEA9A4990}"/>
              </a:ext>
            </a:extLst>
          </p:cNvPr>
          <p:cNvSpPr>
            <a:spLocks noGrp="1"/>
          </p:cNvSpPr>
          <p:nvPr>
            <p:ph type="body" sz="quarter" idx="16"/>
          </p:nvPr>
        </p:nvSpPr>
        <p:spPr/>
        <p:txBody>
          <a:bodyPr/>
          <a:lstStyle/>
          <a:p>
            <a:r>
              <a:rPr lang="nl-NL"/>
              <a:t>Zona verde</a:t>
            </a:r>
          </a:p>
          <a:p>
            <a:endParaRPr lang="nl-NL"/>
          </a:p>
        </p:txBody>
      </p:sp>
      <p:sp>
        <p:nvSpPr>
          <p:cNvPr id="3" name="Tijdelijke aanduiding voor tekst 2">
            <a:extLst>
              <a:ext uri="{FF2B5EF4-FFF2-40B4-BE49-F238E27FC236}">
                <a16:creationId xmlns:a16="http://schemas.microsoft.com/office/drawing/2014/main" id="{1F2BDF8B-FB21-112F-E14C-E0AC43C97E2E}"/>
              </a:ext>
            </a:extLst>
          </p:cNvPr>
          <p:cNvSpPr>
            <a:spLocks noGrp="1" noRot="1" noMove="1" noResize="1" noEditPoints="1" noAdjustHandles="1" noChangeArrowheads="1" noChangeShapeType="1"/>
          </p:cNvSpPr>
          <p:nvPr>
            <p:ph type="body" sz="quarter" idx="17"/>
          </p:nvPr>
        </p:nvSpPr>
        <p:spPr/>
        <p:txBody>
          <a:bodyPr/>
          <a:lstStyle/>
          <a:p>
            <a:pPr marL="0" indent="0">
              <a:buNone/>
            </a:pPr>
            <a:r>
              <a:rPr lang="nl-NL" dirty="0"/>
              <a:t>În </a:t>
            </a:r>
            <a:r>
              <a:rPr lang="nl-NL" b="1" dirty="0"/>
              <a:t>zona verde (toate spațiile) </a:t>
            </a:r>
            <a:r>
              <a:rPr lang="nl-NL" dirty="0"/>
              <a:t>se aplică:</a:t>
            </a:r>
          </a:p>
          <a:p>
            <a:endParaRPr lang="nl-NL" dirty="0"/>
          </a:p>
          <a:p>
            <a:r>
              <a:rPr lang="nl-NL" dirty="0"/>
              <a:t>Încălțăminte de protecție curată </a:t>
            </a:r>
          </a:p>
          <a:p>
            <a:r>
              <a:rPr lang="nl-NL" dirty="0"/>
              <a:t>Îmbrăcăminte de lucru curată </a:t>
            </a:r>
          </a:p>
          <a:p>
            <a:r>
              <a:rPr lang="nl-NL" dirty="0"/>
              <a:t>Curățenie la sfârșitul zilei </a:t>
            </a:r>
          </a:p>
          <a:p>
            <a:r>
              <a:rPr lang="nl-NL" dirty="0"/>
              <a:t>Mâncatul </a:t>
            </a:r>
            <a:r>
              <a:rPr lang="nl-NL" dirty="0" err="1"/>
              <a:t>și</a:t>
            </a:r>
            <a:r>
              <a:rPr lang="nl-NL" dirty="0"/>
              <a:t> </a:t>
            </a:r>
            <a:r>
              <a:rPr lang="ro-RO" dirty="0"/>
              <a:t>băutul sunt</a:t>
            </a:r>
            <a:r>
              <a:rPr lang="nl-NL" dirty="0"/>
              <a:t> interzise </a:t>
            </a:r>
          </a:p>
          <a:p>
            <a:r>
              <a:rPr lang="nl-NL" dirty="0"/>
              <a:t>Fumatul interzis </a:t>
            </a:r>
          </a:p>
          <a:p>
            <a:r>
              <a:rPr lang="nl-NL" dirty="0"/>
              <a:t>Obturarea conductelor</a:t>
            </a:r>
          </a:p>
          <a:p>
            <a:r>
              <a:rPr lang="nl-NL" dirty="0"/>
              <a:t>Nu așezați scule sau materiale în conducte </a:t>
            </a:r>
          </a:p>
          <a:p>
            <a:endParaRPr lang="nl-NL" dirty="0"/>
          </a:p>
        </p:txBody>
      </p:sp>
      <p:sp>
        <p:nvSpPr>
          <p:cNvPr id="4" name="Tijdelijke aanduiding voor tekst 3">
            <a:extLst>
              <a:ext uri="{FF2B5EF4-FFF2-40B4-BE49-F238E27FC236}">
                <a16:creationId xmlns:a16="http://schemas.microsoft.com/office/drawing/2014/main" id="{EE8252B4-BF59-AD79-5989-B4B441347F29}"/>
              </a:ext>
            </a:extLst>
          </p:cNvPr>
          <p:cNvSpPr>
            <a:spLocks noGrp="1"/>
          </p:cNvSpPr>
          <p:nvPr>
            <p:ph type="body" sz="quarter" idx="18"/>
          </p:nvPr>
        </p:nvSpPr>
        <p:spPr/>
        <p:txBody>
          <a:bodyPr/>
          <a:lstStyle/>
          <a:p>
            <a:r>
              <a:rPr lang="nl-NL"/>
              <a:t>Toate spațiile</a:t>
            </a:r>
          </a:p>
        </p:txBody>
      </p:sp>
      <p:sp>
        <p:nvSpPr>
          <p:cNvPr id="5" name="Tijdelijke aanduiding voor tekst 4">
            <a:extLst>
              <a:ext uri="{FF2B5EF4-FFF2-40B4-BE49-F238E27FC236}">
                <a16:creationId xmlns:a16="http://schemas.microsoft.com/office/drawing/2014/main" id="{CF932A15-0700-45C9-D425-5A24DA96B07A}"/>
              </a:ext>
            </a:extLst>
          </p:cNvPr>
          <p:cNvSpPr>
            <a:spLocks noGrp="1"/>
          </p:cNvSpPr>
          <p:nvPr>
            <p:ph type="body" sz="quarter" idx="19"/>
          </p:nvPr>
        </p:nvSpPr>
        <p:spPr/>
        <p:txBody>
          <a:bodyPr/>
          <a:lstStyle/>
          <a:p>
            <a:r>
              <a:rPr lang="nl-NL"/>
              <a:t>Valabil întotdeauna, pentru toți</a:t>
            </a:r>
          </a:p>
        </p:txBody>
      </p:sp>
      <p:sp>
        <p:nvSpPr>
          <p:cNvPr id="6" name="Tijdelijke aanduiding voor tekst 5">
            <a:extLst>
              <a:ext uri="{FF2B5EF4-FFF2-40B4-BE49-F238E27FC236}">
                <a16:creationId xmlns:a16="http://schemas.microsoft.com/office/drawing/2014/main" id="{29B08B9F-967C-20DC-1CBA-90A528AD5D11}"/>
              </a:ext>
            </a:extLst>
          </p:cNvPr>
          <p:cNvSpPr>
            <a:spLocks noGrp="1"/>
          </p:cNvSpPr>
          <p:nvPr>
            <p:ph type="body" sz="quarter" idx="20"/>
          </p:nvPr>
        </p:nvSpPr>
        <p:spPr/>
        <p:txBody>
          <a:bodyPr>
            <a:normAutofit fontScale="92500"/>
          </a:bodyPr>
          <a:lstStyle/>
          <a:p>
            <a:r>
              <a:rPr lang="nl-NL"/>
              <a:t>Raportați imediat contaminările supraveghetorului</a:t>
            </a:r>
          </a:p>
        </p:txBody>
      </p:sp>
      <p:sp>
        <p:nvSpPr>
          <p:cNvPr id="7" name="Tijdelijke aanduiding voor tekst 6">
            <a:extLst>
              <a:ext uri="{FF2B5EF4-FFF2-40B4-BE49-F238E27FC236}">
                <a16:creationId xmlns:a16="http://schemas.microsoft.com/office/drawing/2014/main" id="{76DCA54E-DA3B-36B0-15D3-EB8DE68B0B57}"/>
              </a:ext>
            </a:extLst>
          </p:cNvPr>
          <p:cNvSpPr>
            <a:spLocks noGrp="1"/>
          </p:cNvSpPr>
          <p:nvPr>
            <p:ph type="body" sz="quarter" idx="21"/>
          </p:nvPr>
        </p:nvSpPr>
        <p:spPr/>
        <p:txBody>
          <a:bodyPr/>
          <a:lstStyle/>
          <a:p>
            <a:r>
              <a:rPr lang="nl-NL"/>
              <a:t>Îmbrăcăminte de lucru curată</a:t>
            </a:r>
          </a:p>
        </p:txBody>
      </p:sp>
      <p:sp>
        <p:nvSpPr>
          <p:cNvPr id="8" name="Tijdelijke aanduiding voor tekst 7">
            <a:extLst>
              <a:ext uri="{FF2B5EF4-FFF2-40B4-BE49-F238E27FC236}">
                <a16:creationId xmlns:a16="http://schemas.microsoft.com/office/drawing/2014/main" id="{38751E32-FA65-4761-7A8F-0FAA708E27B6}"/>
              </a:ext>
            </a:extLst>
          </p:cNvPr>
          <p:cNvSpPr>
            <a:spLocks noGrp="1"/>
          </p:cNvSpPr>
          <p:nvPr>
            <p:ph type="body" sz="quarter" idx="30"/>
          </p:nvPr>
        </p:nvSpPr>
        <p:spPr/>
        <p:txBody>
          <a:bodyPr/>
          <a:lstStyle/>
          <a:p>
            <a:r>
              <a:rPr lang="nl-NL"/>
              <a:t>Obturarea conductelor</a:t>
            </a:r>
          </a:p>
        </p:txBody>
      </p:sp>
      <p:sp>
        <p:nvSpPr>
          <p:cNvPr id="9" name="Tijdelijke aanduiding voor tekst 8">
            <a:extLst>
              <a:ext uri="{FF2B5EF4-FFF2-40B4-BE49-F238E27FC236}">
                <a16:creationId xmlns:a16="http://schemas.microsoft.com/office/drawing/2014/main" id="{0C9047E5-9C46-8973-786A-F09481C4B7B0}"/>
              </a:ext>
            </a:extLst>
          </p:cNvPr>
          <p:cNvSpPr>
            <a:spLocks noGrp="1"/>
          </p:cNvSpPr>
          <p:nvPr>
            <p:ph type="body" sz="quarter" idx="31"/>
          </p:nvPr>
        </p:nvSpPr>
        <p:spPr/>
        <p:txBody>
          <a:bodyPr/>
          <a:lstStyle/>
          <a:p>
            <a:r>
              <a:rPr lang="nl-NL"/>
              <a:t>Încălțăminte de protecție curată</a:t>
            </a:r>
          </a:p>
        </p:txBody>
      </p:sp>
      <p:sp>
        <p:nvSpPr>
          <p:cNvPr id="10" name="Tijdelijke aanduiding voor tekst 9">
            <a:extLst>
              <a:ext uri="{FF2B5EF4-FFF2-40B4-BE49-F238E27FC236}">
                <a16:creationId xmlns:a16="http://schemas.microsoft.com/office/drawing/2014/main" id="{0DA52512-A081-6190-17E3-9CDF4CA51AB3}"/>
              </a:ext>
            </a:extLst>
          </p:cNvPr>
          <p:cNvSpPr>
            <a:spLocks noGrp="1"/>
          </p:cNvSpPr>
          <p:nvPr>
            <p:ph type="body" sz="quarter" idx="32"/>
          </p:nvPr>
        </p:nvSpPr>
        <p:spPr/>
        <p:txBody>
          <a:bodyPr/>
          <a:lstStyle/>
          <a:p>
            <a:r>
              <a:rPr lang="nl-NL"/>
              <a:t>Curățenie la sfârșitul zilei</a:t>
            </a:r>
          </a:p>
        </p:txBody>
      </p:sp>
      <p:sp>
        <p:nvSpPr>
          <p:cNvPr id="11" name="Tijdelijke aanduiding voor tekst 10">
            <a:extLst>
              <a:ext uri="{FF2B5EF4-FFF2-40B4-BE49-F238E27FC236}">
                <a16:creationId xmlns:a16="http://schemas.microsoft.com/office/drawing/2014/main" id="{1FD48270-BD91-8EC2-C7E7-F028E286D7A4}"/>
              </a:ext>
            </a:extLst>
          </p:cNvPr>
          <p:cNvSpPr>
            <a:spLocks noGrp="1"/>
          </p:cNvSpPr>
          <p:nvPr>
            <p:ph type="body" sz="quarter" idx="33"/>
          </p:nvPr>
        </p:nvSpPr>
        <p:spPr/>
        <p:txBody>
          <a:bodyPr/>
          <a:lstStyle/>
          <a:p>
            <a:r>
              <a:rPr lang="nl-NL"/>
              <a:t>Fumatul interzis</a:t>
            </a:r>
          </a:p>
        </p:txBody>
      </p:sp>
      <p:sp>
        <p:nvSpPr>
          <p:cNvPr id="12" name="Tijdelijke aanduiding voor tekst 11">
            <a:extLst>
              <a:ext uri="{FF2B5EF4-FFF2-40B4-BE49-F238E27FC236}">
                <a16:creationId xmlns:a16="http://schemas.microsoft.com/office/drawing/2014/main" id="{67CD1616-A752-F4A3-A9BA-C9DB251C90BF}"/>
              </a:ext>
            </a:extLst>
          </p:cNvPr>
          <p:cNvSpPr>
            <a:spLocks noGrp="1"/>
          </p:cNvSpPr>
          <p:nvPr>
            <p:ph type="body" sz="quarter" idx="34"/>
          </p:nvPr>
        </p:nvSpPr>
        <p:spPr/>
        <p:txBody>
          <a:bodyPr/>
          <a:lstStyle/>
          <a:p>
            <a:r>
              <a:rPr lang="nl-NL"/>
              <a:t>Mâncatul și băutul interzise</a:t>
            </a:r>
          </a:p>
        </p:txBody>
      </p:sp>
      <p:sp>
        <p:nvSpPr>
          <p:cNvPr id="13" name="Tijdelijke aanduiding voor tekst 12">
            <a:extLst>
              <a:ext uri="{FF2B5EF4-FFF2-40B4-BE49-F238E27FC236}">
                <a16:creationId xmlns:a16="http://schemas.microsoft.com/office/drawing/2014/main" id="{73A4BE71-BAAB-0B85-9355-CA1B2571ED02}"/>
              </a:ext>
            </a:extLst>
          </p:cNvPr>
          <p:cNvSpPr>
            <a:spLocks noGrp="1"/>
          </p:cNvSpPr>
          <p:nvPr>
            <p:ph type="body" sz="quarter" idx="35"/>
          </p:nvPr>
        </p:nvSpPr>
        <p:spPr/>
        <p:txBody>
          <a:bodyPr/>
          <a:lstStyle/>
          <a:p>
            <a:r>
              <a:rPr lang="nl-NL"/>
              <a:t>Nu așezați obiecte în conducte</a:t>
            </a:r>
          </a:p>
        </p:txBody>
      </p:sp>
      <p:pic>
        <p:nvPicPr>
          <p:cNvPr id="14" name="2026-07-17_022_ROM.mp3">
            <a:hlinkClick r:id="" action="ppaction://media"/>
            <a:extLst>
              <a:ext uri="{FF2B5EF4-FFF2-40B4-BE49-F238E27FC236}">
                <a16:creationId xmlns:a16="http://schemas.microsoft.com/office/drawing/2014/main" id="{868F0908-AF82-9B66-0DCB-C917ED2E0A7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175" y="3175"/>
            <a:ext cx="812800" cy="812800"/>
          </a:xfrm>
          <a:prstGeom prst="rect">
            <a:avLst/>
          </a:prstGeom>
        </p:spPr>
      </p:pic>
    </p:spTree>
    <p:extLst>
      <p:ext uri="{BB962C8B-B14F-4D97-AF65-F5344CB8AC3E}">
        <p14:creationId xmlns:p14="http://schemas.microsoft.com/office/powerpoint/2010/main" val="893249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184"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jdelijke aanduiding voor tekst 13">
            <a:extLst>
              <a:ext uri="{FF2B5EF4-FFF2-40B4-BE49-F238E27FC236}">
                <a16:creationId xmlns:a16="http://schemas.microsoft.com/office/drawing/2014/main" id="{4C0703D9-F60C-6E4E-694E-8A33B91B5E0A}"/>
              </a:ext>
            </a:extLst>
          </p:cNvPr>
          <p:cNvSpPr>
            <a:spLocks noGrp="1"/>
          </p:cNvSpPr>
          <p:nvPr>
            <p:ph type="body" sz="quarter" idx="16"/>
          </p:nvPr>
        </p:nvSpPr>
        <p:spPr/>
        <p:txBody>
          <a:bodyPr/>
          <a:lstStyle/>
          <a:p>
            <a:r>
              <a:rPr lang="nl-NL"/>
              <a:t>Zona roșie</a:t>
            </a:r>
          </a:p>
          <a:p>
            <a:endParaRPr lang="nl-NL"/>
          </a:p>
        </p:txBody>
      </p:sp>
      <p:sp>
        <p:nvSpPr>
          <p:cNvPr id="15" name="Tijdelijke aanduiding voor tekst 14">
            <a:extLst>
              <a:ext uri="{FF2B5EF4-FFF2-40B4-BE49-F238E27FC236}">
                <a16:creationId xmlns:a16="http://schemas.microsoft.com/office/drawing/2014/main" id="{CC5DC125-1BFD-9B76-E3BE-FB5796F44F0A}"/>
              </a:ext>
            </a:extLst>
          </p:cNvPr>
          <p:cNvSpPr>
            <a:spLocks noGrp="1"/>
          </p:cNvSpPr>
          <p:nvPr>
            <p:ph type="body" sz="quarter" idx="17"/>
          </p:nvPr>
        </p:nvSpPr>
        <p:spPr/>
        <p:txBody>
          <a:bodyPr/>
          <a:lstStyle/>
          <a:p>
            <a:pPr marL="0" indent="0">
              <a:buNone/>
            </a:pPr>
            <a:r>
              <a:rPr lang="nl-NL" dirty="0"/>
              <a:t>În </a:t>
            </a:r>
            <a:r>
              <a:rPr lang="nl-NL" b="1" dirty="0"/>
              <a:t>zona roșie (spațiu cu apă, cu părți de instalație sau conductă deschise)</a:t>
            </a:r>
            <a:r>
              <a:rPr lang="nl-NL" dirty="0"/>
              <a:t> se aplică:</a:t>
            </a:r>
          </a:p>
          <a:p>
            <a:endParaRPr lang="nl-NL" dirty="0"/>
          </a:p>
          <a:p>
            <a:r>
              <a:rPr lang="nl-NL" dirty="0"/>
              <a:t>Îmbrăcăminte de lucru curată </a:t>
            </a:r>
          </a:p>
          <a:p>
            <a:r>
              <a:rPr lang="nl-NL" dirty="0"/>
              <a:t>Curățenie la sfârșitul zilei </a:t>
            </a:r>
          </a:p>
          <a:p>
            <a:r>
              <a:rPr lang="nl-NL" dirty="0"/>
              <a:t>Mâncatul și băutul interzise </a:t>
            </a:r>
          </a:p>
          <a:p>
            <a:r>
              <a:rPr lang="nl-NL" dirty="0"/>
              <a:t>Fumatul interzis </a:t>
            </a:r>
          </a:p>
          <a:p>
            <a:r>
              <a:rPr lang="nl-NL" dirty="0"/>
              <a:t>Fără obiecte care să cadă din îmbrăcăminte </a:t>
            </a:r>
          </a:p>
          <a:p>
            <a:r>
              <a:rPr lang="nl-NL" dirty="0"/>
              <a:t>Obturarea conductelor </a:t>
            </a:r>
          </a:p>
          <a:p>
            <a:r>
              <a:rPr lang="nl-NL" dirty="0"/>
              <a:t>Interzis găuritul, polizatul și tăiatul </a:t>
            </a:r>
          </a:p>
          <a:p>
            <a:r>
              <a:rPr lang="nl-NL" dirty="0"/>
              <a:t>Nu așezați scule sau materiale în conducte </a:t>
            </a:r>
          </a:p>
          <a:p>
            <a:pPr marL="0" indent="0">
              <a:buNone/>
            </a:pPr>
            <a:endParaRPr lang="nl-NL" dirty="0"/>
          </a:p>
        </p:txBody>
      </p:sp>
      <p:sp>
        <p:nvSpPr>
          <p:cNvPr id="16" name="Tijdelijke aanduiding voor tekst 15">
            <a:extLst>
              <a:ext uri="{FF2B5EF4-FFF2-40B4-BE49-F238E27FC236}">
                <a16:creationId xmlns:a16="http://schemas.microsoft.com/office/drawing/2014/main" id="{347A4C0D-434D-6FCA-7657-43047086CC1C}"/>
              </a:ext>
            </a:extLst>
          </p:cNvPr>
          <p:cNvSpPr>
            <a:spLocks noGrp="1"/>
          </p:cNvSpPr>
          <p:nvPr>
            <p:ph type="body" sz="quarter" idx="18"/>
          </p:nvPr>
        </p:nvSpPr>
        <p:spPr/>
        <p:txBody>
          <a:bodyPr>
            <a:normAutofit/>
          </a:bodyPr>
          <a:lstStyle/>
          <a:p>
            <a:r>
              <a:rPr lang="nl-NL"/>
              <a:t>Spațiu cu apă</a:t>
            </a:r>
          </a:p>
        </p:txBody>
      </p:sp>
      <p:sp>
        <p:nvSpPr>
          <p:cNvPr id="17" name="Tijdelijke aanduiding voor tekst 16">
            <a:extLst>
              <a:ext uri="{FF2B5EF4-FFF2-40B4-BE49-F238E27FC236}">
                <a16:creationId xmlns:a16="http://schemas.microsoft.com/office/drawing/2014/main" id="{566539F3-4F4D-D3FB-D601-6FE818BA32C4}"/>
              </a:ext>
            </a:extLst>
          </p:cNvPr>
          <p:cNvSpPr>
            <a:spLocks noGrp="1"/>
          </p:cNvSpPr>
          <p:nvPr>
            <p:ph type="body" sz="quarter" idx="19"/>
          </p:nvPr>
        </p:nvSpPr>
        <p:spPr/>
        <p:txBody>
          <a:bodyPr/>
          <a:lstStyle/>
          <a:p>
            <a:r>
              <a:rPr lang="nl-NL"/>
              <a:t>Valabil întotdeauna, pentru toți</a:t>
            </a:r>
          </a:p>
        </p:txBody>
      </p:sp>
      <p:sp>
        <p:nvSpPr>
          <p:cNvPr id="18" name="Tijdelijke aanduiding voor tekst 17">
            <a:extLst>
              <a:ext uri="{FF2B5EF4-FFF2-40B4-BE49-F238E27FC236}">
                <a16:creationId xmlns:a16="http://schemas.microsoft.com/office/drawing/2014/main" id="{C0572D24-8F85-A53A-952A-6CC8B0F57FC6}"/>
              </a:ext>
            </a:extLst>
          </p:cNvPr>
          <p:cNvSpPr>
            <a:spLocks noGrp="1"/>
          </p:cNvSpPr>
          <p:nvPr>
            <p:ph type="body" sz="quarter" idx="20"/>
          </p:nvPr>
        </p:nvSpPr>
        <p:spPr/>
        <p:txBody>
          <a:bodyPr>
            <a:normAutofit fontScale="92500"/>
          </a:bodyPr>
          <a:lstStyle/>
          <a:p>
            <a:r>
              <a:rPr lang="nl-NL"/>
              <a:t>Raportați imediat contaminările supraveghetorului</a:t>
            </a:r>
          </a:p>
        </p:txBody>
      </p:sp>
      <p:sp>
        <p:nvSpPr>
          <p:cNvPr id="19" name="Tijdelijke aanduiding voor tekst 18">
            <a:extLst>
              <a:ext uri="{FF2B5EF4-FFF2-40B4-BE49-F238E27FC236}">
                <a16:creationId xmlns:a16="http://schemas.microsoft.com/office/drawing/2014/main" id="{05BB1F0D-2483-EAB7-449C-1DF894CB2A4E}"/>
              </a:ext>
            </a:extLst>
          </p:cNvPr>
          <p:cNvSpPr>
            <a:spLocks noGrp="1"/>
          </p:cNvSpPr>
          <p:nvPr>
            <p:ph type="body" sz="quarter" idx="21"/>
          </p:nvPr>
        </p:nvSpPr>
        <p:spPr/>
        <p:txBody>
          <a:bodyPr/>
          <a:lstStyle/>
          <a:p>
            <a:r>
              <a:rPr lang="nl-NL"/>
              <a:t>Îmbrăcăminte de lucru curată</a:t>
            </a:r>
          </a:p>
        </p:txBody>
      </p:sp>
      <p:sp>
        <p:nvSpPr>
          <p:cNvPr id="20" name="Tijdelijke aanduiding voor tekst 19">
            <a:extLst>
              <a:ext uri="{FF2B5EF4-FFF2-40B4-BE49-F238E27FC236}">
                <a16:creationId xmlns:a16="http://schemas.microsoft.com/office/drawing/2014/main" id="{208AE4C7-AF3E-2419-9CE7-795D3DC0928A}"/>
              </a:ext>
            </a:extLst>
          </p:cNvPr>
          <p:cNvSpPr>
            <a:spLocks noGrp="1"/>
          </p:cNvSpPr>
          <p:nvPr>
            <p:ph type="body" sz="quarter" idx="30"/>
          </p:nvPr>
        </p:nvSpPr>
        <p:spPr/>
        <p:txBody>
          <a:bodyPr/>
          <a:lstStyle/>
          <a:p>
            <a:r>
              <a:rPr lang="nl-NL"/>
              <a:t>Obturarea conductelor</a:t>
            </a:r>
          </a:p>
        </p:txBody>
      </p:sp>
      <p:sp>
        <p:nvSpPr>
          <p:cNvPr id="21" name="Tijdelijke aanduiding voor tekst 20">
            <a:extLst>
              <a:ext uri="{FF2B5EF4-FFF2-40B4-BE49-F238E27FC236}">
                <a16:creationId xmlns:a16="http://schemas.microsoft.com/office/drawing/2014/main" id="{50540A02-3B80-C6BE-1284-8B0C8CF80163}"/>
              </a:ext>
            </a:extLst>
          </p:cNvPr>
          <p:cNvSpPr>
            <a:spLocks noGrp="1"/>
          </p:cNvSpPr>
          <p:nvPr>
            <p:ph type="body" sz="quarter" idx="31"/>
          </p:nvPr>
        </p:nvSpPr>
        <p:spPr/>
        <p:txBody>
          <a:bodyPr/>
          <a:lstStyle/>
          <a:p>
            <a:r>
              <a:rPr lang="nl-NL"/>
              <a:t>Încălțăminte de protecție curată</a:t>
            </a:r>
          </a:p>
        </p:txBody>
      </p:sp>
      <p:sp>
        <p:nvSpPr>
          <p:cNvPr id="22" name="Tijdelijke aanduiding voor tekst 21">
            <a:extLst>
              <a:ext uri="{FF2B5EF4-FFF2-40B4-BE49-F238E27FC236}">
                <a16:creationId xmlns:a16="http://schemas.microsoft.com/office/drawing/2014/main" id="{1474F6F2-587E-1F72-C326-3ED504BA1B3F}"/>
              </a:ext>
            </a:extLst>
          </p:cNvPr>
          <p:cNvSpPr>
            <a:spLocks noGrp="1"/>
          </p:cNvSpPr>
          <p:nvPr>
            <p:ph type="body" sz="quarter" idx="32"/>
          </p:nvPr>
        </p:nvSpPr>
        <p:spPr/>
        <p:txBody>
          <a:bodyPr/>
          <a:lstStyle/>
          <a:p>
            <a:r>
              <a:rPr lang="nl-NL"/>
              <a:t>Curățenie la sfârșitul zilei</a:t>
            </a:r>
          </a:p>
        </p:txBody>
      </p:sp>
      <p:sp>
        <p:nvSpPr>
          <p:cNvPr id="23" name="Tijdelijke aanduiding voor tekst 22">
            <a:extLst>
              <a:ext uri="{FF2B5EF4-FFF2-40B4-BE49-F238E27FC236}">
                <a16:creationId xmlns:a16="http://schemas.microsoft.com/office/drawing/2014/main" id="{9331ABD0-09F4-9F15-09C2-7A24D17BE994}"/>
              </a:ext>
            </a:extLst>
          </p:cNvPr>
          <p:cNvSpPr>
            <a:spLocks noGrp="1"/>
          </p:cNvSpPr>
          <p:nvPr>
            <p:ph type="body" sz="quarter" idx="33"/>
          </p:nvPr>
        </p:nvSpPr>
        <p:spPr/>
        <p:txBody>
          <a:bodyPr/>
          <a:lstStyle/>
          <a:p>
            <a:r>
              <a:rPr lang="nl-NL"/>
              <a:t>Mâncatul și băutul interzise</a:t>
            </a:r>
          </a:p>
        </p:txBody>
      </p:sp>
      <p:sp>
        <p:nvSpPr>
          <p:cNvPr id="24" name="Tijdelijke aanduiding voor tekst 23">
            <a:extLst>
              <a:ext uri="{FF2B5EF4-FFF2-40B4-BE49-F238E27FC236}">
                <a16:creationId xmlns:a16="http://schemas.microsoft.com/office/drawing/2014/main" id="{FEC60F3D-14B7-D028-0041-360AF2C9E04C}"/>
              </a:ext>
            </a:extLst>
          </p:cNvPr>
          <p:cNvSpPr>
            <a:spLocks noGrp="1"/>
          </p:cNvSpPr>
          <p:nvPr>
            <p:ph type="body" sz="quarter" idx="34"/>
          </p:nvPr>
        </p:nvSpPr>
        <p:spPr/>
        <p:txBody>
          <a:bodyPr/>
          <a:lstStyle/>
          <a:p>
            <a:r>
              <a:rPr lang="nl-NL"/>
              <a:t>Interzis găuritul, polizatul și tăiatul</a:t>
            </a:r>
          </a:p>
        </p:txBody>
      </p:sp>
      <p:sp>
        <p:nvSpPr>
          <p:cNvPr id="25" name="Tijdelijke aanduiding voor tekst 24">
            <a:extLst>
              <a:ext uri="{FF2B5EF4-FFF2-40B4-BE49-F238E27FC236}">
                <a16:creationId xmlns:a16="http://schemas.microsoft.com/office/drawing/2014/main" id="{0D239C3D-D9FA-A5FC-9F0F-0860D6E51E8C}"/>
              </a:ext>
            </a:extLst>
          </p:cNvPr>
          <p:cNvSpPr>
            <a:spLocks noGrp="1"/>
          </p:cNvSpPr>
          <p:nvPr>
            <p:ph type="body" sz="quarter" idx="35"/>
          </p:nvPr>
        </p:nvSpPr>
        <p:spPr/>
        <p:txBody>
          <a:bodyPr/>
          <a:lstStyle/>
          <a:p>
            <a:r>
              <a:rPr lang="nl-NL"/>
              <a:t>Fumatul interzis</a:t>
            </a:r>
          </a:p>
        </p:txBody>
      </p:sp>
      <p:sp>
        <p:nvSpPr>
          <p:cNvPr id="26" name="Tijdelijke aanduiding voor tekst 25">
            <a:extLst>
              <a:ext uri="{FF2B5EF4-FFF2-40B4-BE49-F238E27FC236}">
                <a16:creationId xmlns:a16="http://schemas.microsoft.com/office/drawing/2014/main" id="{2F6AE1C0-4CE2-543E-1E3A-FD8593F0751F}"/>
              </a:ext>
            </a:extLst>
          </p:cNvPr>
          <p:cNvSpPr>
            <a:spLocks noGrp="1"/>
          </p:cNvSpPr>
          <p:nvPr>
            <p:ph type="body" sz="quarter" idx="36"/>
          </p:nvPr>
        </p:nvSpPr>
        <p:spPr/>
        <p:txBody>
          <a:bodyPr/>
          <a:lstStyle/>
          <a:p>
            <a:r>
              <a:rPr lang="nl-NL"/>
              <a:t>Nu așezați obiecte în conducte</a:t>
            </a:r>
          </a:p>
        </p:txBody>
      </p:sp>
      <p:pic>
        <p:nvPicPr>
          <p:cNvPr id="2" name="2026-07-17_023_ROM.mp3">
            <a:hlinkClick r:id="" action="ppaction://media"/>
            <a:extLst>
              <a:ext uri="{FF2B5EF4-FFF2-40B4-BE49-F238E27FC236}">
                <a16:creationId xmlns:a16="http://schemas.microsoft.com/office/drawing/2014/main" id="{AF813BBF-5700-2910-BFF3-4489EAC844C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3175"/>
            <a:ext cx="812800" cy="812800"/>
          </a:xfrm>
          <a:prstGeom prst="rect">
            <a:avLst/>
          </a:prstGeom>
        </p:spPr>
      </p:pic>
    </p:spTree>
    <p:extLst>
      <p:ext uri="{BB962C8B-B14F-4D97-AF65-F5344CB8AC3E}">
        <p14:creationId xmlns:p14="http://schemas.microsoft.com/office/powerpoint/2010/main" val="939233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8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jdelijke aanduiding voor tekst 19">
            <a:extLst>
              <a:ext uri="{FF2B5EF4-FFF2-40B4-BE49-F238E27FC236}">
                <a16:creationId xmlns:a16="http://schemas.microsoft.com/office/drawing/2014/main" id="{80B4B457-4527-1086-E901-616979C2556C}"/>
              </a:ext>
            </a:extLst>
          </p:cNvPr>
          <p:cNvSpPr>
            <a:spLocks noGrp="1"/>
          </p:cNvSpPr>
          <p:nvPr>
            <p:ph type="body" sz="quarter" idx="16"/>
          </p:nvPr>
        </p:nvSpPr>
        <p:spPr/>
        <p:txBody>
          <a:bodyPr/>
          <a:lstStyle/>
          <a:p>
            <a:r>
              <a:rPr lang="nl-NL"/>
              <a:t>Zona mov</a:t>
            </a:r>
          </a:p>
          <a:p>
            <a:endParaRPr lang="nl-NL"/>
          </a:p>
        </p:txBody>
      </p:sp>
      <p:sp>
        <p:nvSpPr>
          <p:cNvPr id="21" name="Tijdelijke aanduiding voor tekst 20">
            <a:extLst>
              <a:ext uri="{FF2B5EF4-FFF2-40B4-BE49-F238E27FC236}">
                <a16:creationId xmlns:a16="http://schemas.microsoft.com/office/drawing/2014/main" id="{23981815-AFAD-0482-2E67-BF5456CBAA67}"/>
              </a:ext>
            </a:extLst>
          </p:cNvPr>
          <p:cNvSpPr>
            <a:spLocks noGrp="1"/>
          </p:cNvSpPr>
          <p:nvPr>
            <p:ph type="body" sz="quarter" idx="17"/>
          </p:nvPr>
        </p:nvSpPr>
        <p:spPr/>
        <p:txBody>
          <a:bodyPr>
            <a:normAutofit fontScale="85000" lnSpcReduction="10000"/>
          </a:bodyPr>
          <a:lstStyle/>
          <a:p>
            <a:pPr marL="0" indent="0">
              <a:buNone/>
            </a:pPr>
            <a:r>
              <a:rPr lang="nl-NL" dirty="0"/>
              <a:t>Dacă se lucrează la aceste instalații și se creează o “legătură deschisă”, </a:t>
            </a:r>
            <a:r>
              <a:rPr lang="nl-NL" b="1" dirty="0"/>
              <a:t>spațiul din jurul acelei legături deschise va fi amenajat local și temporar ca zonă mov.</a:t>
            </a:r>
          </a:p>
          <a:p>
            <a:pPr marL="0" indent="0">
              <a:buNone/>
            </a:pPr>
            <a:r>
              <a:rPr lang="nl-NL" dirty="0"/>
              <a:t>Pe panourile de semnalizare mov vor fi menționate următoarele reguli: </a:t>
            </a:r>
            <a:br>
              <a:rPr lang="nl-NL" dirty="0"/>
            </a:br>
            <a:r>
              <a:rPr lang="nl-NL" dirty="0"/>
              <a:t> </a:t>
            </a:r>
          </a:p>
          <a:p>
            <a:r>
              <a:rPr lang="nl-NL" dirty="0"/>
              <a:t>Cizme dezinfectate </a:t>
            </a:r>
          </a:p>
          <a:p>
            <a:r>
              <a:rPr lang="nl-NL" dirty="0"/>
              <a:t>Mănuși dezinfectate </a:t>
            </a:r>
          </a:p>
          <a:p>
            <a:r>
              <a:rPr lang="nl-NL" dirty="0"/>
              <a:t>Mâncatul și băutul interzise </a:t>
            </a:r>
          </a:p>
          <a:p>
            <a:r>
              <a:rPr lang="nl-NL" dirty="0"/>
              <a:t>Dezinfectare cu soluție de peroxid controlată </a:t>
            </a:r>
          </a:p>
          <a:p>
            <a:r>
              <a:rPr lang="nl-NL" dirty="0"/>
              <a:t>Salopetă curată, hidrofugă sau impermeabilă, cu glugă </a:t>
            </a:r>
          </a:p>
          <a:p>
            <a:r>
              <a:rPr lang="nl-NL" dirty="0"/>
              <a:t>Fără obiecte care să cadă din îmbrăcăminte </a:t>
            </a:r>
          </a:p>
          <a:p>
            <a:endParaRPr lang="nl-NL" dirty="0"/>
          </a:p>
          <a:p>
            <a:pPr marL="0" indent="0">
              <a:buNone/>
            </a:pPr>
            <a:r>
              <a:rPr lang="nl-NL" dirty="0"/>
              <a:t>Deoarece într-o zonă mov există tronsoane de conductă deschise în care nu trebuie să pătrundă praf, în jurul zonei mov se aplică întotdeauna o zonă roșie. Acolo este deci interzis să se găurească, să se polizeze sau să se taie.  </a:t>
            </a:r>
          </a:p>
        </p:txBody>
      </p:sp>
      <p:sp>
        <p:nvSpPr>
          <p:cNvPr id="22" name="Tijdelijke aanduiding voor tekst 21">
            <a:extLst>
              <a:ext uri="{FF2B5EF4-FFF2-40B4-BE49-F238E27FC236}">
                <a16:creationId xmlns:a16="http://schemas.microsoft.com/office/drawing/2014/main" id="{533E20D8-D63B-A463-935C-7CF10136E47D}"/>
              </a:ext>
            </a:extLst>
          </p:cNvPr>
          <p:cNvSpPr>
            <a:spLocks noGrp="1"/>
          </p:cNvSpPr>
          <p:nvPr>
            <p:ph type="body" sz="quarter" idx="18"/>
          </p:nvPr>
        </p:nvSpPr>
        <p:spPr/>
        <p:txBody>
          <a:bodyPr>
            <a:normAutofit fontScale="92500" lnSpcReduction="20000"/>
          </a:bodyPr>
          <a:lstStyle/>
          <a:p>
            <a:r>
              <a:rPr lang="nl-NL"/>
              <a:t>Zonă igienică pentru lucrări</a:t>
            </a:r>
          </a:p>
        </p:txBody>
      </p:sp>
      <p:sp>
        <p:nvSpPr>
          <p:cNvPr id="23" name="Tijdelijke aanduiding voor tekst 22">
            <a:extLst>
              <a:ext uri="{FF2B5EF4-FFF2-40B4-BE49-F238E27FC236}">
                <a16:creationId xmlns:a16="http://schemas.microsoft.com/office/drawing/2014/main" id="{6330D0D7-64B1-E69D-1932-5D4CC38B62B9}"/>
              </a:ext>
            </a:extLst>
          </p:cNvPr>
          <p:cNvSpPr>
            <a:spLocks noGrp="1"/>
          </p:cNvSpPr>
          <p:nvPr>
            <p:ph type="body" sz="quarter" idx="19"/>
          </p:nvPr>
        </p:nvSpPr>
        <p:spPr/>
        <p:txBody>
          <a:bodyPr/>
          <a:lstStyle/>
          <a:p>
            <a:r>
              <a:rPr lang="nl-NL"/>
              <a:t>Valabil întotdeauna, pentru toți</a:t>
            </a:r>
          </a:p>
        </p:txBody>
      </p:sp>
      <p:sp>
        <p:nvSpPr>
          <p:cNvPr id="24" name="Tijdelijke aanduiding voor tekst 23">
            <a:extLst>
              <a:ext uri="{FF2B5EF4-FFF2-40B4-BE49-F238E27FC236}">
                <a16:creationId xmlns:a16="http://schemas.microsoft.com/office/drawing/2014/main" id="{A573CD26-B6C3-0A28-16C1-86FD3EC073AD}"/>
              </a:ext>
            </a:extLst>
          </p:cNvPr>
          <p:cNvSpPr>
            <a:spLocks noGrp="1"/>
          </p:cNvSpPr>
          <p:nvPr>
            <p:ph type="body" sz="quarter" idx="20"/>
          </p:nvPr>
        </p:nvSpPr>
        <p:spPr/>
        <p:txBody>
          <a:bodyPr>
            <a:normAutofit fontScale="92500"/>
          </a:bodyPr>
          <a:lstStyle/>
          <a:p>
            <a:r>
              <a:rPr lang="nl-NL"/>
              <a:t>Raportați imediat contaminările supraveghetorului</a:t>
            </a:r>
          </a:p>
        </p:txBody>
      </p:sp>
      <p:sp>
        <p:nvSpPr>
          <p:cNvPr id="25" name="Tijdelijke aanduiding voor tekst 24">
            <a:extLst>
              <a:ext uri="{FF2B5EF4-FFF2-40B4-BE49-F238E27FC236}">
                <a16:creationId xmlns:a16="http://schemas.microsoft.com/office/drawing/2014/main" id="{11818ED0-8760-164F-6194-6242813BF59A}"/>
              </a:ext>
            </a:extLst>
          </p:cNvPr>
          <p:cNvSpPr>
            <a:spLocks noGrp="1"/>
          </p:cNvSpPr>
          <p:nvPr>
            <p:ph type="body" sz="quarter" idx="30"/>
          </p:nvPr>
        </p:nvSpPr>
        <p:spPr/>
        <p:txBody>
          <a:bodyPr/>
          <a:lstStyle/>
          <a:p>
            <a:r>
              <a:rPr lang="nl-NL"/>
              <a:t>Mâncatul și băutul interzise</a:t>
            </a:r>
          </a:p>
        </p:txBody>
      </p:sp>
      <p:sp>
        <p:nvSpPr>
          <p:cNvPr id="26" name="Tijdelijke aanduiding voor tekst 25">
            <a:extLst>
              <a:ext uri="{FF2B5EF4-FFF2-40B4-BE49-F238E27FC236}">
                <a16:creationId xmlns:a16="http://schemas.microsoft.com/office/drawing/2014/main" id="{72A47B78-C65D-CCDD-6532-185E0EB55483}"/>
              </a:ext>
            </a:extLst>
          </p:cNvPr>
          <p:cNvSpPr>
            <a:spLocks noGrp="1"/>
          </p:cNvSpPr>
          <p:nvPr>
            <p:ph type="body" sz="quarter" idx="31"/>
          </p:nvPr>
        </p:nvSpPr>
        <p:spPr/>
        <p:txBody>
          <a:bodyPr/>
          <a:lstStyle/>
          <a:p>
            <a:r>
              <a:rPr lang="nl-NL"/>
              <a:t>Cizme dezinfectate</a:t>
            </a:r>
          </a:p>
        </p:txBody>
      </p:sp>
      <p:sp>
        <p:nvSpPr>
          <p:cNvPr id="27" name="Tijdelijke aanduiding voor tekst 26">
            <a:extLst>
              <a:ext uri="{FF2B5EF4-FFF2-40B4-BE49-F238E27FC236}">
                <a16:creationId xmlns:a16="http://schemas.microsoft.com/office/drawing/2014/main" id="{F8BD2896-4224-5A4A-EA6E-D8D2038B2826}"/>
              </a:ext>
            </a:extLst>
          </p:cNvPr>
          <p:cNvSpPr>
            <a:spLocks noGrp="1"/>
          </p:cNvSpPr>
          <p:nvPr>
            <p:ph type="body" sz="quarter" idx="32"/>
          </p:nvPr>
        </p:nvSpPr>
        <p:spPr>
          <a:xfrm>
            <a:off x="9293274" y="2253056"/>
            <a:ext cx="1022876" cy="346477"/>
          </a:xfrm>
        </p:spPr>
        <p:txBody>
          <a:bodyPr/>
          <a:lstStyle/>
          <a:p>
            <a:r>
              <a:rPr lang="nl-NL"/>
              <a:t>Mănuși dezinfectate</a:t>
            </a:r>
          </a:p>
        </p:txBody>
      </p:sp>
      <p:sp>
        <p:nvSpPr>
          <p:cNvPr id="28" name="Tijdelijke aanduiding voor tekst 27">
            <a:extLst>
              <a:ext uri="{FF2B5EF4-FFF2-40B4-BE49-F238E27FC236}">
                <a16:creationId xmlns:a16="http://schemas.microsoft.com/office/drawing/2014/main" id="{077B927E-6E79-D847-8898-2951AB204BA0}"/>
              </a:ext>
            </a:extLst>
          </p:cNvPr>
          <p:cNvSpPr>
            <a:spLocks noGrp="1"/>
          </p:cNvSpPr>
          <p:nvPr>
            <p:ph type="body" sz="quarter" idx="33"/>
          </p:nvPr>
        </p:nvSpPr>
        <p:spPr/>
        <p:txBody>
          <a:bodyPr/>
          <a:lstStyle/>
          <a:p>
            <a:r>
              <a:rPr lang="nl-NL"/>
              <a:t>Salopetă curată, hidrofugă sau impermeabilă, cu glugă</a:t>
            </a:r>
          </a:p>
        </p:txBody>
      </p:sp>
      <p:sp>
        <p:nvSpPr>
          <p:cNvPr id="29" name="Tijdelijke aanduiding voor tekst 28">
            <a:extLst>
              <a:ext uri="{FF2B5EF4-FFF2-40B4-BE49-F238E27FC236}">
                <a16:creationId xmlns:a16="http://schemas.microsoft.com/office/drawing/2014/main" id="{DF8BD078-DCD0-CD98-7549-2692875E5A49}"/>
              </a:ext>
            </a:extLst>
          </p:cNvPr>
          <p:cNvSpPr>
            <a:spLocks noGrp="1"/>
          </p:cNvSpPr>
          <p:nvPr>
            <p:ph type="body" sz="quarter" idx="34"/>
          </p:nvPr>
        </p:nvSpPr>
        <p:spPr/>
        <p:txBody>
          <a:bodyPr/>
          <a:lstStyle/>
          <a:p>
            <a:r>
              <a:rPr lang="nl-NL"/>
              <a:t>Dezinfectare cu soluție de peroxid controlată</a:t>
            </a:r>
          </a:p>
        </p:txBody>
      </p:sp>
      <p:sp>
        <p:nvSpPr>
          <p:cNvPr id="30" name="Tijdelijke aanduiding voor tekst 29">
            <a:extLst>
              <a:ext uri="{FF2B5EF4-FFF2-40B4-BE49-F238E27FC236}">
                <a16:creationId xmlns:a16="http://schemas.microsoft.com/office/drawing/2014/main" id="{2711E2CC-D58A-2A45-E497-997F39C194AB}"/>
              </a:ext>
            </a:extLst>
          </p:cNvPr>
          <p:cNvSpPr>
            <a:spLocks noGrp="1"/>
          </p:cNvSpPr>
          <p:nvPr>
            <p:ph type="body" sz="quarter" idx="35"/>
          </p:nvPr>
        </p:nvSpPr>
        <p:spPr/>
        <p:txBody>
          <a:bodyPr/>
          <a:lstStyle/>
          <a:p>
            <a:r>
              <a:rPr lang="nl-NL"/>
              <a:t>Fără obiecte care să cadă din îmbrăcăminte</a:t>
            </a:r>
          </a:p>
        </p:txBody>
      </p:sp>
      <p:pic>
        <p:nvPicPr>
          <p:cNvPr id="2" name="2026-07-17_024_ROM.mp3">
            <a:hlinkClick r:id="" action="ppaction://media"/>
            <a:extLst>
              <a:ext uri="{FF2B5EF4-FFF2-40B4-BE49-F238E27FC236}">
                <a16:creationId xmlns:a16="http://schemas.microsoft.com/office/drawing/2014/main" id="{FF905646-751D-D098-8477-9F318B69EFF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3175"/>
            <a:ext cx="812800" cy="812800"/>
          </a:xfrm>
          <a:prstGeom prst="rect">
            <a:avLst/>
          </a:prstGeom>
        </p:spPr>
      </p:pic>
    </p:spTree>
    <p:extLst>
      <p:ext uri="{BB962C8B-B14F-4D97-AF65-F5344CB8AC3E}">
        <p14:creationId xmlns:p14="http://schemas.microsoft.com/office/powerpoint/2010/main" val="766759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9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4">
            <a:extLst>
              <a:ext uri="{FF2B5EF4-FFF2-40B4-BE49-F238E27FC236}">
                <a16:creationId xmlns:a16="http://schemas.microsoft.com/office/drawing/2014/main" id="{AA5C7A38-6862-9CD8-9735-53586A334F49}"/>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a:stretch>
            <a:fillRect/>
          </a:stretch>
        </p:blipFill>
        <p:spPr>
          <a:prstGeom prst="rect">
            <a:avLst/>
          </a:prstGeom>
        </p:spPr>
      </p:pic>
      <p:sp>
        <p:nvSpPr>
          <p:cNvPr id="3" name="Tijdelijke aanduiding voor tekst 2">
            <a:extLst>
              <a:ext uri="{FF2B5EF4-FFF2-40B4-BE49-F238E27FC236}">
                <a16:creationId xmlns:a16="http://schemas.microsoft.com/office/drawing/2014/main" id="{1C4A77DF-7867-AD44-6E6A-D1163A92089E}"/>
              </a:ext>
            </a:extLst>
          </p:cNvPr>
          <p:cNvSpPr>
            <a:spLocks noGrp="1" noRot="1" noMove="1" noResize="1" noEditPoints="1" noAdjustHandles="1" noChangeArrowheads="1" noChangeShapeType="1"/>
          </p:cNvSpPr>
          <p:nvPr>
            <p:ph type="body" sz="quarter" idx="19"/>
          </p:nvPr>
        </p:nvSpPr>
        <p:spPr/>
        <p:txBody>
          <a:bodyPr/>
          <a:lstStyle/>
          <a:p>
            <a:r>
              <a:rPr lang="nl-NL"/>
              <a:t>Recapitulare</a:t>
            </a:r>
          </a:p>
        </p:txBody>
      </p:sp>
    </p:spTree>
    <p:extLst>
      <p:ext uri="{BB962C8B-B14F-4D97-AF65-F5344CB8AC3E}">
        <p14:creationId xmlns:p14="http://schemas.microsoft.com/office/powerpoint/2010/main" val="13945285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DC107-AD7F-2977-7299-8A4CDD7B8E76}"/>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9291FBA4-0529-77AF-A13B-E087131E4428}"/>
              </a:ext>
            </a:extLst>
          </p:cNvPr>
          <p:cNvSpPr>
            <a:spLocks noGrp="1" noRot="1" noMove="1" noResize="1" noEditPoints="1" noAdjustHandles="1" noChangeArrowheads="1" noChangeShapeType="1"/>
          </p:cNvSpPr>
          <p:nvPr>
            <p:ph type="body" sz="quarter" idx="16"/>
          </p:nvPr>
        </p:nvSpPr>
        <p:spPr/>
        <p:txBody>
          <a:bodyPr/>
          <a:lstStyle/>
          <a:p>
            <a:r>
              <a:rPr lang="nl-NL" dirty="0"/>
              <a:t>Structura proceselor de tratare – albastru, portocaliu și roșu</a:t>
            </a:r>
          </a:p>
        </p:txBody>
      </p:sp>
      <p:sp>
        <p:nvSpPr>
          <p:cNvPr id="3" name="Tijdelijke aanduiding voor tekst 2">
            <a:extLst>
              <a:ext uri="{FF2B5EF4-FFF2-40B4-BE49-F238E27FC236}">
                <a16:creationId xmlns:a16="http://schemas.microsoft.com/office/drawing/2014/main" id="{1F1A8A0E-45C6-74C2-306D-716403061F3B}"/>
              </a:ext>
            </a:extLst>
          </p:cNvPr>
          <p:cNvSpPr>
            <a:spLocks noGrp="1" noRot="1" noMove="1" noResize="1" noEditPoints="1" noAdjustHandles="1" noChangeArrowheads="1" noChangeShapeType="1"/>
          </p:cNvSpPr>
          <p:nvPr>
            <p:ph type="body" sz="quarter" idx="17"/>
          </p:nvPr>
        </p:nvSpPr>
        <p:spPr/>
        <p:txBody>
          <a:bodyPr/>
          <a:lstStyle/>
          <a:p>
            <a:pPr marL="0" indent="0">
              <a:buNone/>
            </a:pPr>
            <a:endParaRPr lang="nl-NL"/>
          </a:p>
          <a:p>
            <a:pPr marL="0" indent="0">
              <a:buNone/>
            </a:pPr>
            <a:r>
              <a:rPr lang="nl-NL"/>
              <a:t>Etapele de tratare sunt împărțite în 3 categorii:</a:t>
            </a:r>
          </a:p>
          <a:p>
            <a:endParaRPr lang="nl-NL"/>
          </a:p>
        </p:txBody>
      </p:sp>
      <p:sp>
        <p:nvSpPr>
          <p:cNvPr id="4" name="Tijdelijke aanduiding voor tekst 3">
            <a:extLst>
              <a:ext uri="{FF2B5EF4-FFF2-40B4-BE49-F238E27FC236}">
                <a16:creationId xmlns:a16="http://schemas.microsoft.com/office/drawing/2014/main" id="{4944A8FC-A7D2-6C90-C1B3-099A9A6A7D4A}"/>
              </a:ext>
            </a:extLst>
          </p:cNvPr>
          <p:cNvSpPr>
            <a:spLocks noGrp="1" noRot="1" noMove="1" noResize="1" noEditPoints="1" noAdjustHandles="1" noChangeArrowheads="1" noChangeShapeType="1"/>
          </p:cNvSpPr>
          <p:nvPr>
            <p:ph type="body" sz="quarter" idx="10"/>
          </p:nvPr>
        </p:nvSpPr>
        <p:spPr/>
        <p:txBody>
          <a:bodyPr/>
          <a:lstStyle/>
          <a:p>
            <a:r>
              <a:rPr lang="nl-NL" b="1"/>
              <a:t>Categoria albastră</a:t>
            </a:r>
          </a:p>
          <a:p>
            <a:r>
              <a:rPr lang="nl-NL"/>
              <a:t>Apă brută, încă nu a fost dezinfectată</a:t>
            </a:r>
          </a:p>
        </p:txBody>
      </p:sp>
      <p:sp>
        <p:nvSpPr>
          <p:cNvPr id="5" name="Tijdelijke aanduiding voor tekst 4">
            <a:extLst>
              <a:ext uri="{FF2B5EF4-FFF2-40B4-BE49-F238E27FC236}">
                <a16:creationId xmlns:a16="http://schemas.microsoft.com/office/drawing/2014/main" id="{8C87B7BE-B8E7-9084-9820-DAACEC42F84B}"/>
              </a:ext>
            </a:extLst>
          </p:cNvPr>
          <p:cNvSpPr>
            <a:spLocks noGrp="1" noRot="1" noMove="1" noResize="1" noEditPoints="1" noAdjustHandles="1" noChangeArrowheads="1" noChangeShapeType="1"/>
          </p:cNvSpPr>
          <p:nvPr>
            <p:ph type="body" sz="quarter" idx="11"/>
          </p:nvPr>
        </p:nvSpPr>
        <p:spPr/>
        <p:txBody>
          <a:bodyPr/>
          <a:lstStyle/>
          <a:p>
            <a:r>
              <a:rPr lang="nl-NL" b="1"/>
              <a:t>Categoria portocalie</a:t>
            </a:r>
          </a:p>
          <a:p>
            <a:r>
              <a:rPr lang="nl-NL"/>
              <a:t>A fost dezinfectată parțial</a:t>
            </a:r>
          </a:p>
        </p:txBody>
      </p:sp>
      <p:sp>
        <p:nvSpPr>
          <p:cNvPr id="6" name="Tijdelijke aanduiding voor tekst 5">
            <a:extLst>
              <a:ext uri="{FF2B5EF4-FFF2-40B4-BE49-F238E27FC236}">
                <a16:creationId xmlns:a16="http://schemas.microsoft.com/office/drawing/2014/main" id="{367603D4-5CED-D1A6-F4DB-264365ACAEFE}"/>
              </a:ext>
            </a:extLst>
          </p:cNvPr>
          <p:cNvSpPr>
            <a:spLocks noGrp="1" noRot="1" noMove="1" noResize="1" noEditPoints="1" noAdjustHandles="1" noChangeArrowheads="1" noChangeShapeType="1"/>
          </p:cNvSpPr>
          <p:nvPr>
            <p:ph type="body" sz="quarter" idx="12"/>
          </p:nvPr>
        </p:nvSpPr>
        <p:spPr/>
        <p:txBody>
          <a:bodyPr lIns="91440" tIns="45720" rIns="91440" bIns="45720" anchor="t">
            <a:normAutofit/>
          </a:bodyPr>
          <a:lstStyle/>
          <a:p>
            <a:r>
              <a:rPr lang="nl-NL" b="1"/>
              <a:t>Categoria roșie</a:t>
            </a:r>
          </a:p>
          <a:p>
            <a:r>
              <a:rPr lang="nl-NL">
                <a:latin typeface="Segoe UI"/>
                <a:cs typeface="Segoe UI"/>
              </a:rPr>
              <a:t>Dezinfecție principală sau calitate de apă potabilă</a:t>
            </a:r>
            <a:endParaRPr lang="nl-NL"/>
          </a:p>
        </p:txBody>
      </p:sp>
      <p:pic>
        <p:nvPicPr>
          <p:cNvPr id="8" name="2026-07-17_026_ROM.mp3">
            <a:hlinkClick r:id="" action="ppaction://media"/>
            <a:extLst>
              <a:ext uri="{FF2B5EF4-FFF2-40B4-BE49-F238E27FC236}">
                <a16:creationId xmlns:a16="http://schemas.microsoft.com/office/drawing/2014/main" id="{EA378EB4-1DEF-D21D-D2C2-EEFCEEF1ED1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175" y="3175"/>
            <a:ext cx="812800" cy="812800"/>
          </a:xfrm>
          <a:prstGeom prst="rect">
            <a:avLst/>
          </a:prstGeom>
        </p:spPr>
      </p:pic>
    </p:spTree>
    <p:extLst>
      <p:ext uri="{BB962C8B-B14F-4D97-AF65-F5344CB8AC3E}">
        <p14:creationId xmlns:p14="http://schemas.microsoft.com/office/powerpoint/2010/main" val="1670533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0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A41AE-82E1-E8F4-7C84-866F3CD0B3B0}"/>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C45903C-DB8C-ED84-2991-6010CAB1F894}"/>
              </a:ext>
            </a:extLst>
          </p:cNvPr>
          <p:cNvSpPr>
            <a:spLocks noGrp="1" noRot="1" noMove="1" noResize="1" noEditPoints="1" noAdjustHandles="1" noChangeArrowheads="1" noChangeShapeType="1"/>
          </p:cNvSpPr>
          <p:nvPr>
            <p:ph type="body" sz="quarter" idx="10"/>
          </p:nvPr>
        </p:nvSpPr>
        <p:spPr/>
        <p:txBody>
          <a:bodyPr/>
          <a:lstStyle/>
          <a:p>
            <a:r>
              <a:rPr lang="nl-NL"/>
              <a:t>Apă brută, fără tratare</a:t>
            </a:r>
          </a:p>
          <a:p>
            <a:r>
              <a:rPr lang="nl-NL"/>
              <a:t>Exemple: bazine, canale de admisie, site pentru apă brută</a:t>
            </a:r>
          </a:p>
          <a:p>
            <a:r>
              <a:rPr lang="nl-NL" b="1"/>
              <a:t>Fără dezinfecție </a:t>
            </a:r>
            <a:r>
              <a:rPr lang="nl-NL"/>
              <a:t>după lucrări</a:t>
            </a:r>
          </a:p>
          <a:p>
            <a:r>
              <a:rPr lang="nl-NL"/>
              <a:t>Fără control prin prelevare de probe</a:t>
            </a:r>
          </a:p>
          <a:p>
            <a:r>
              <a:rPr lang="nl-NL"/>
              <a:t>Instalația poate fi </a:t>
            </a:r>
            <a:r>
              <a:rPr lang="nl-NL" b="1"/>
              <a:t>folosită din nou imediat</a:t>
            </a:r>
          </a:p>
        </p:txBody>
      </p:sp>
      <p:sp>
        <p:nvSpPr>
          <p:cNvPr id="3" name="Tijdelijke aanduiding voor tekst 2">
            <a:extLst>
              <a:ext uri="{FF2B5EF4-FFF2-40B4-BE49-F238E27FC236}">
                <a16:creationId xmlns:a16="http://schemas.microsoft.com/office/drawing/2014/main" id="{C4F1DFA5-CA80-98F2-7A4B-A50587F1189A}"/>
              </a:ext>
            </a:extLst>
          </p:cNvPr>
          <p:cNvSpPr>
            <a:spLocks noGrp="1" noRot="1" noMove="1" noResize="1" noEditPoints="1" noAdjustHandles="1" noChangeArrowheads="1" noChangeShapeType="1"/>
          </p:cNvSpPr>
          <p:nvPr>
            <p:ph type="body" sz="quarter" idx="11"/>
          </p:nvPr>
        </p:nvSpPr>
        <p:spPr/>
        <p:txBody>
          <a:bodyPr/>
          <a:lstStyle/>
          <a:p>
            <a:r>
              <a:rPr lang="nl-NL"/>
              <a:t>Tratare parțială</a:t>
            </a:r>
          </a:p>
          <a:p>
            <a:r>
              <a:rPr lang="nl-NL"/>
              <a:t>Exemple: coagulare și sedimentare</a:t>
            </a:r>
          </a:p>
          <a:p>
            <a:r>
              <a:rPr lang="nl-NL" b="1"/>
              <a:t>Dezinfecție după </a:t>
            </a:r>
            <a:r>
              <a:rPr lang="nl-NL"/>
              <a:t>lucrări</a:t>
            </a:r>
          </a:p>
          <a:p>
            <a:r>
              <a:rPr lang="nl-NL" b="1"/>
              <a:t>Control ulterior </a:t>
            </a:r>
            <a:r>
              <a:rPr lang="nl-NL"/>
              <a:t>prin prelevare de probe</a:t>
            </a:r>
          </a:p>
          <a:p>
            <a:r>
              <a:rPr lang="nl-NL"/>
              <a:t>Instalația poate fi </a:t>
            </a:r>
            <a:r>
              <a:rPr lang="nl-NL" b="1"/>
              <a:t>folosită din nou imediat</a:t>
            </a:r>
          </a:p>
        </p:txBody>
      </p:sp>
      <p:sp>
        <p:nvSpPr>
          <p:cNvPr id="4" name="Tijdelijke aanduiding voor tekst 3">
            <a:extLst>
              <a:ext uri="{FF2B5EF4-FFF2-40B4-BE49-F238E27FC236}">
                <a16:creationId xmlns:a16="http://schemas.microsoft.com/office/drawing/2014/main" id="{94E65FA5-2A26-B89F-305C-3399CBFAC489}"/>
              </a:ext>
            </a:extLst>
          </p:cNvPr>
          <p:cNvSpPr>
            <a:spLocks noGrp="1" noRot="1" noMove="1" noResize="1" noEditPoints="1" noAdjustHandles="1" noChangeArrowheads="1" noChangeShapeType="1"/>
          </p:cNvSpPr>
          <p:nvPr>
            <p:ph type="body" sz="quarter" idx="12"/>
          </p:nvPr>
        </p:nvSpPr>
        <p:spPr/>
        <p:txBody>
          <a:bodyPr/>
          <a:lstStyle/>
          <a:p>
            <a:r>
              <a:rPr lang="nl-NL"/>
              <a:t>Ultima etapă de tratare sau deja apă potabilă</a:t>
            </a:r>
          </a:p>
          <a:p>
            <a:r>
              <a:rPr lang="nl-NL"/>
              <a:t>Exemple: rezervoare de apă potabilă, întreaga rețea de distribuție PWN</a:t>
            </a:r>
          </a:p>
          <a:p>
            <a:r>
              <a:rPr lang="nl-NL" b="1"/>
              <a:t>Dezinfecție după </a:t>
            </a:r>
            <a:r>
              <a:rPr lang="nl-NL"/>
              <a:t>lucrări</a:t>
            </a:r>
          </a:p>
          <a:p>
            <a:r>
              <a:rPr lang="nl-NL" b="1"/>
              <a:t>Control ulterior </a:t>
            </a:r>
            <a:r>
              <a:rPr lang="nl-NL"/>
              <a:t>prin prelevare de probe</a:t>
            </a:r>
          </a:p>
          <a:p>
            <a:r>
              <a:rPr lang="nl-NL"/>
              <a:t>Instalația poate fi folosită doar </a:t>
            </a:r>
            <a:r>
              <a:rPr lang="nl-NL" b="1"/>
              <a:t>după aprobarea probelor</a:t>
            </a:r>
          </a:p>
        </p:txBody>
      </p:sp>
      <p:sp>
        <p:nvSpPr>
          <p:cNvPr id="5" name="Tijdelijke aanduiding voor tekst 4">
            <a:extLst>
              <a:ext uri="{FF2B5EF4-FFF2-40B4-BE49-F238E27FC236}">
                <a16:creationId xmlns:a16="http://schemas.microsoft.com/office/drawing/2014/main" id="{000A84F5-45FE-5AE1-3503-8E414963C20C}"/>
              </a:ext>
            </a:extLst>
          </p:cNvPr>
          <p:cNvSpPr>
            <a:spLocks noGrp="1" noRot="1" noMove="1" noResize="1" noEditPoints="1" noAdjustHandles="1" noChangeArrowheads="1" noChangeShapeType="1"/>
          </p:cNvSpPr>
          <p:nvPr>
            <p:ph type="body" sz="quarter" idx="13"/>
          </p:nvPr>
        </p:nvSpPr>
        <p:spPr/>
        <p:txBody>
          <a:bodyPr/>
          <a:lstStyle/>
          <a:p>
            <a:r>
              <a:rPr lang="nl-NL"/>
              <a:t>Categoria albastră</a:t>
            </a:r>
          </a:p>
        </p:txBody>
      </p:sp>
      <p:sp>
        <p:nvSpPr>
          <p:cNvPr id="6" name="Tijdelijke aanduiding voor tekst 5">
            <a:extLst>
              <a:ext uri="{FF2B5EF4-FFF2-40B4-BE49-F238E27FC236}">
                <a16:creationId xmlns:a16="http://schemas.microsoft.com/office/drawing/2014/main" id="{01902D17-05FF-9212-2962-E89F32DBA627}"/>
              </a:ext>
            </a:extLst>
          </p:cNvPr>
          <p:cNvSpPr>
            <a:spLocks noGrp="1" noRot="1" noMove="1" noResize="1" noEditPoints="1" noAdjustHandles="1" noChangeArrowheads="1" noChangeShapeType="1"/>
          </p:cNvSpPr>
          <p:nvPr>
            <p:ph type="body" sz="quarter" idx="14"/>
          </p:nvPr>
        </p:nvSpPr>
        <p:spPr/>
        <p:txBody>
          <a:bodyPr/>
          <a:lstStyle/>
          <a:p>
            <a:r>
              <a:rPr lang="nl-NL"/>
              <a:t>Categoria portocalie</a:t>
            </a:r>
          </a:p>
        </p:txBody>
      </p:sp>
      <p:sp>
        <p:nvSpPr>
          <p:cNvPr id="7" name="Tijdelijke aanduiding voor tekst 6">
            <a:extLst>
              <a:ext uri="{FF2B5EF4-FFF2-40B4-BE49-F238E27FC236}">
                <a16:creationId xmlns:a16="http://schemas.microsoft.com/office/drawing/2014/main" id="{FFDAA5D2-3AFF-6AB4-71A5-BB305C3AA39E}"/>
              </a:ext>
            </a:extLst>
          </p:cNvPr>
          <p:cNvSpPr>
            <a:spLocks noGrp="1" noRot="1" noMove="1" noResize="1" noEditPoints="1" noAdjustHandles="1" noChangeArrowheads="1" noChangeShapeType="1"/>
          </p:cNvSpPr>
          <p:nvPr>
            <p:ph type="body" sz="quarter" idx="15"/>
          </p:nvPr>
        </p:nvSpPr>
        <p:spPr/>
        <p:txBody>
          <a:bodyPr/>
          <a:lstStyle/>
          <a:p>
            <a:r>
              <a:rPr lang="nl-NL"/>
              <a:t>Categoria roșie</a:t>
            </a:r>
          </a:p>
        </p:txBody>
      </p:sp>
      <p:pic>
        <p:nvPicPr>
          <p:cNvPr id="8" name="2026-07-17_027_ROM.mp3">
            <a:hlinkClick r:id="" action="ppaction://media"/>
            <a:extLst>
              <a:ext uri="{FF2B5EF4-FFF2-40B4-BE49-F238E27FC236}">
                <a16:creationId xmlns:a16="http://schemas.microsoft.com/office/drawing/2014/main" id="{7AAFF68A-07BB-C04D-70DA-21BA36B7E61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3175"/>
            <a:ext cx="812800" cy="812800"/>
          </a:xfrm>
          <a:prstGeom prst="rect">
            <a:avLst/>
          </a:prstGeom>
        </p:spPr>
      </p:pic>
    </p:spTree>
    <p:extLst>
      <p:ext uri="{BB962C8B-B14F-4D97-AF65-F5344CB8AC3E}">
        <p14:creationId xmlns:p14="http://schemas.microsoft.com/office/powerpoint/2010/main" val="3637238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114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196AC-3198-7F15-CD9E-9437CE7E762E}"/>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D6509DBA-0C4F-7061-6269-499D75BC0FF6}"/>
              </a:ext>
            </a:extLst>
          </p:cNvPr>
          <p:cNvSpPr>
            <a:spLocks noGrp="1"/>
          </p:cNvSpPr>
          <p:nvPr>
            <p:ph type="body" sz="quarter" idx="16"/>
          </p:nvPr>
        </p:nvSpPr>
        <p:spPr/>
        <p:txBody>
          <a:bodyPr/>
          <a:lstStyle/>
          <a:p>
            <a:r>
              <a:rPr lang="nl-NL" dirty="0" err="1"/>
              <a:t>În</a:t>
            </a:r>
            <a:r>
              <a:rPr lang="nl-NL" dirty="0"/>
              <a:t> </a:t>
            </a:r>
            <a:r>
              <a:rPr lang="nl-NL" dirty="0" err="1"/>
              <a:t>cadrul</a:t>
            </a:r>
            <a:r>
              <a:rPr lang="nl-NL" dirty="0"/>
              <a:t> PWN </a:t>
            </a:r>
            <a:r>
              <a:rPr lang="nl-NL" dirty="0" err="1"/>
              <a:t>lucrăm</a:t>
            </a:r>
            <a:r>
              <a:rPr lang="nl-NL" dirty="0"/>
              <a:t> </a:t>
            </a:r>
            <a:r>
              <a:rPr lang="nl-NL" dirty="0" err="1"/>
              <a:t>cu</a:t>
            </a:r>
            <a:r>
              <a:rPr lang="nl-NL" dirty="0"/>
              <a:t> zone </a:t>
            </a:r>
            <a:r>
              <a:rPr lang="nl-NL" dirty="0" err="1"/>
              <a:t>igienice</a:t>
            </a:r>
            <a:r>
              <a:rPr lang="nl-NL" dirty="0"/>
              <a:t>. Le </a:t>
            </a:r>
            <a:r>
              <a:rPr lang="nl-NL" dirty="0" err="1"/>
              <a:t>recunoașteți</a:t>
            </a:r>
            <a:r>
              <a:rPr lang="nl-NL" dirty="0"/>
              <a:t> </a:t>
            </a:r>
            <a:r>
              <a:rPr lang="nl-NL" dirty="0" err="1"/>
              <a:t>după</a:t>
            </a:r>
            <a:r>
              <a:rPr lang="nl-NL" dirty="0"/>
              <a:t> </a:t>
            </a:r>
            <a:r>
              <a:rPr lang="nl-NL" dirty="0" err="1"/>
              <a:t>un</a:t>
            </a:r>
            <a:r>
              <a:rPr lang="nl-NL" dirty="0"/>
              <a:t> </a:t>
            </a:r>
            <a:r>
              <a:rPr lang="nl-NL" dirty="0" err="1"/>
              <a:t>panou</a:t>
            </a:r>
            <a:r>
              <a:rPr lang="nl-NL" dirty="0"/>
              <a:t> </a:t>
            </a:r>
            <a:r>
              <a:rPr lang="nl-NL" dirty="0" err="1"/>
              <a:t>verde</a:t>
            </a:r>
            <a:r>
              <a:rPr lang="nl-NL" dirty="0"/>
              <a:t>, </a:t>
            </a:r>
            <a:r>
              <a:rPr lang="nl-NL" dirty="0" err="1"/>
              <a:t>roșu</a:t>
            </a:r>
            <a:r>
              <a:rPr lang="nl-NL" dirty="0"/>
              <a:t> </a:t>
            </a:r>
            <a:r>
              <a:rPr lang="nl-NL" dirty="0" err="1"/>
              <a:t>sau</a:t>
            </a:r>
            <a:r>
              <a:rPr lang="nl-NL" dirty="0"/>
              <a:t> </a:t>
            </a:r>
            <a:r>
              <a:rPr lang="nl-NL" dirty="0" err="1"/>
              <a:t>mov</a:t>
            </a:r>
            <a:r>
              <a:rPr lang="nl-NL" dirty="0"/>
              <a:t>.  </a:t>
            </a:r>
          </a:p>
          <a:p>
            <a:endParaRPr lang="nl-NL" dirty="0"/>
          </a:p>
        </p:txBody>
      </p:sp>
      <p:pic>
        <p:nvPicPr>
          <p:cNvPr id="9" name="Afbeelding 8">
            <a:extLst>
              <a:ext uri="{FF2B5EF4-FFF2-40B4-BE49-F238E27FC236}">
                <a16:creationId xmlns:a16="http://schemas.microsoft.com/office/drawing/2014/main" id="{1C18C6D1-A6D7-95F6-3C00-C48739E37977}"/>
              </a:ext>
            </a:extLst>
          </p:cNvPr>
          <p:cNvPicPr>
            <a:picLocks noChangeAspect="1"/>
          </p:cNvPicPr>
          <p:nvPr/>
        </p:nvPicPr>
        <p:blipFill>
          <a:blip r:embed="rId5"/>
          <a:stretch>
            <a:fillRect/>
          </a:stretch>
        </p:blipFill>
        <p:spPr>
          <a:xfrm>
            <a:off x="1497718" y="2084691"/>
            <a:ext cx="2532504" cy="3781872"/>
          </a:xfrm>
          <a:prstGeom prst="rect">
            <a:avLst/>
          </a:prstGeom>
        </p:spPr>
      </p:pic>
      <p:pic>
        <p:nvPicPr>
          <p:cNvPr id="11" name="Afbeelding 10">
            <a:extLst>
              <a:ext uri="{FF2B5EF4-FFF2-40B4-BE49-F238E27FC236}">
                <a16:creationId xmlns:a16="http://schemas.microsoft.com/office/drawing/2014/main" id="{6A6826DD-78EB-817C-CB4F-944FA8FCDF3B}"/>
              </a:ext>
            </a:extLst>
          </p:cNvPr>
          <p:cNvPicPr>
            <a:picLocks noChangeAspect="1"/>
          </p:cNvPicPr>
          <p:nvPr/>
        </p:nvPicPr>
        <p:blipFill>
          <a:blip r:embed="rId6"/>
          <a:stretch>
            <a:fillRect/>
          </a:stretch>
        </p:blipFill>
        <p:spPr>
          <a:xfrm>
            <a:off x="4813364" y="2084691"/>
            <a:ext cx="2442810" cy="3781872"/>
          </a:xfrm>
          <a:prstGeom prst="rect">
            <a:avLst/>
          </a:prstGeom>
        </p:spPr>
      </p:pic>
      <p:pic>
        <p:nvPicPr>
          <p:cNvPr id="13" name="Afbeelding 12">
            <a:extLst>
              <a:ext uri="{FF2B5EF4-FFF2-40B4-BE49-F238E27FC236}">
                <a16:creationId xmlns:a16="http://schemas.microsoft.com/office/drawing/2014/main" id="{DB00CEEC-67AC-A734-D906-FA804A422A2E}"/>
              </a:ext>
            </a:extLst>
          </p:cNvPr>
          <p:cNvPicPr>
            <a:picLocks noChangeAspect="1"/>
          </p:cNvPicPr>
          <p:nvPr/>
        </p:nvPicPr>
        <p:blipFill>
          <a:blip r:embed="rId7"/>
          <a:stretch>
            <a:fillRect/>
          </a:stretch>
        </p:blipFill>
        <p:spPr>
          <a:xfrm>
            <a:off x="8039316" y="2084691"/>
            <a:ext cx="2419285" cy="3781872"/>
          </a:xfrm>
          <a:prstGeom prst="rect">
            <a:avLst/>
          </a:prstGeom>
        </p:spPr>
      </p:pic>
      <p:pic>
        <p:nvPicPr>
          <p:cNvPr id="2" name="2026-07-17_028_ROM.mp3">
            <a:hlinkClick r:id="" action="ppaction://media"/>
            <a:extLst>
              <a:ext uri="{FF2B5EF4-FFF2-40B4-BE49-F238E27FC236}">
                <a16:creationId xmlns:a16="http://schemas.microsoft.com/office/drawing/2014/main" id="{362A1D21-FBCA-4C7E-DBC0-03136135F1B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588" y="3175"/>
            <a:ext cx="812800" cy="812800"/>
          </a:xfrm>
          <a:prstGeom prst="rect">
            <a:avLst/>
          </a:prstGeom>
        </p:spPr>
      </p:pic>
    </p:spTree>
    <p:extLst>
      <p:ext uri="{BB962C8B-B14F-4D97-AF65-F5344CB8AC3E}">
        <p14:creationId xmlns:p14="http://schemas.microsoft.com/office/powerpoint/2010/main" val="1091537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1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12E88-57A7-2261-C14F-4C57F4FF3F7D}"/>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03B3FDE-8F96-9505-8A2B-1D87E6D7AF03}"/>
              </a:ext>
            </a:extLst>
          </p:cNvPr>
          <p:cNvSpPr>
            <a:spLocks noGrp="1"/>
          </p:cNvSpPr>
          <p:nvPr>
            <p:ph type="body" sz="quarter" idx="17"/>
          </p:nvPr>
        </p:nvSpPr>
        <p:spPr/>
        <p:txBody>
          <a:bodyPr lIns="91440" tIns="45720" rIns="91440" bIns="45720" anchor="ctr" anchorCtr="0">
            <a:normAutofit/>
          </a:bodyPr>
          <a:lstStyle/>
          <a:p>
            <a:pPr algn="ctr"/>
            <a:r>
              <a:rPr lang="nl-NL" sz="4800" b="1" dirty="0">
                <a:latin typeface="Segoe UI"/>
                <a:cs typeface="Segoe UI"/>
              </a:rPr>
              <a:t>Lucrați </a:t>
            </a:r>
            <a:r>
              <a:rPr lang="nl-NL" sz="4800" b="1">
                <a:latin typeface="Segoe UI"/>
                <a:cs typeface="Segoe UI"/>
              </a:rPr>
              <a:t>curat și igienic</a:t>
            </a:r>
            <a:r>
              <a:rPr lang="nl-NL" sz="4800" b="1" dirty="0">
                <a:latin typeface="Segoe UI"/>
                <a:cs typeface="Segoe UI"/>
              </a:rPr>
              <a:t> </a:t>
            </a:r>
            <a:r>
              <a:rPr lang="nl-NL" sz="4800" b="1">
                <a:latin typeface="Segoe UI"/>
                <a:cs typeface="Segoe UI"/>
              </a:rPr>
              <a:t>astfel evitați întârzieri inutile la predarea lucrării dumneavoastră.</a:t>
            </a:r>
          </a:p>
          <a:p>
            <a:pPr algn="ctr"/>
            <a:endParaRPr lang="nl-NL" sz="4000" b="1"/>
          </a:p>
          <a:p>
            <a:pPr algn="ctr"/>
            <a:r>
              <a:rPr lang="nl-NL" sz="3600" dirty="0">
                <a:latin typeface="Segoe UI"/>
                <a:cs typeface="Segoe UI"/>
              </a:rPr>
              <a:t>Respingerea înseamnă </a:t>
            </a:r>
            <a:r>
              <a:rPr lang="nl-NL" sz="3600">
                <a:latin typeface="Segoe UI"/>
                <a:cs typeface="Segoe UI"/>
              </a:rPr>
              <a:t>întârzierea lucrărilor</a:t>
            </a:r>
          </a:p>
        </p:txBody>
      </p:sp>
      <p:pic>
        <p:nvPicPr>
          <p:cNvPr id="3" name="2026-07-17_029_ROM.mp3">
            <a:hlinkClick r:id="" action="ppaction://media"/>
            <a:extLst>
              <a:ext uri="{FF2B5EF4-FFF2-40B4-BE49-F238E27FC236}">
                <a16:creationId xmlns:a16="http://schemas.microsoft.com/office/drawing/2014/main" id="{E7DDF1CB-27BF-B44B-35D0-32367141AEC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175" y="3175"/>
            <a:ext cx="812800" cy="812800"/>
          </a:xfrm>
          <a:prstGeom prst="rect">
            <a:avLst/>
          </a:prstGeom>
        </p:spPr>
      </p:pic>
    </p:spTree>
    <p:extLst>
      <p:ext uri="{BB962C8B-B14F-4D97-AF65-F5344CB8AC3E}">
        <p14:creationId xmlns:p14="http://schemas.microsoft.com/office/powerpoint/2010/main" val="1474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41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0DE01-29D7-E5DF-3AAA-FBF7869C7F41}"/>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D7CCFF5-AD28-CB0F-3356-B957A450FA4E}"/>
              </a:ext>
            </a:extLst>
          </p:cNvPr>
          <p:cNvSpPr>
            <a:spLocks noGrp="1" noRot="1" noMove="1" noResize="1" noEditPoints="1" noAdjustHandles="1" noChangeArrowheads="1" noChangeShapeType="1"/>
          </p:cNvSpPr>
          <p:nvPr>
            <p:ph type="body" sz="quarter" idx="16"/>
          </p:nvPr>
        </p:nvSpPr>
        <p:spPr/>
        <p:txBody>
          <a:bodyPr/>
          <a:lstStyle/>
          <a:p>
            <a:r>
              <a:rPr lang="nl-NL"/>
              <a:t>De ce acest curs</a:t>
            </a:r>
          </a:p>
        </p:txBody>
      </p:sp>
      <p:sp>
        <p:nvSpPr>
          <p:cNvPr id="3" name="Tijdelijke aanduiding voor tekst 2">
            <a:extLst>
              <a:ext uri="{FF2B5EF4-FFF2-40B4-BE49-F238E27FC236}">
                <a16:creationId xmlns:a16="http://schemas.microsoft.com/office/drawing/2014/main" id="{14FC897E-19AA-9C3B-9BF6-C68999444088}"/>
              </a:ext>
            </a:extLst>
          </p:cNvPr>
          <p:cNvSpPr>
            <a:spLocks noGrp="1" noRot="1" noMove="1" noResize="1" noEditPoints="1" noAdjustHandles="1" noChangeArrowheads="1" noChangeShapeType="1"/>
          </p:cNvSpPr>
          <p:nvPr>
            <p:ph type="body" sz="quarter" idx="17"/>
          </p:nvPr>
        </p:nvSpPr>
        <p:spPr/>
        <p:txBody>
          <a:bodyPr/>
          <a:lstStyle/>
          <a:p>
            <a:r>
              <a:rPr lang="nl-NL" b="1"/>
              <a:t>Apa potabilă curată </a:t>
            </a:r>
            <a:r>
              <a:rPr lang="nl-NL"/>
              <a:t>este de o </a:t>
            </a:r>
            <a:r>
              <a:rPr lang="nl-NL" b="1"/>
              <a:t>importanță vitală</a:t>
            </a:r>
          </a:p>
          <a:p>
            <a:pPr marL="0" indent="0">
              <a:buNone/>
            </a:pPr>
            <a:endParaRPr lang="nl-NL"/>
          </a:p>
          <a:p>
            <a:r>
              <a:rPr lang="nl-NL"/>
              <a:t>825.000 de racorduri (gospodării și firme) folosesc </a:t>
            </a:r>
            <a:r>
              <a:rPr lang="nl-NL" b="1"/>
              <a:t>zilnic apă PWN</a:t>
            </a:r>
          </a:p>
          <a:p>
            <a:pPr marL="0" indent="0">
              <a:buNone/>
            </a:pPr>
            <a:endParaRPr lang="nl-NL"/>
          </a:p>
          <a:p>
            <a:r>
              <a:rPr lang="nl-NL"/>
              <a:t>Consecințele unei contaminări într-o instalație (de </a:t>
            </a:r>
            <a:r>
              <a:rPr lang="nl-NL" err="1"/>
              <a:t>tratare</a:t>
            </a:r>
            <a:r>
              <a:rPr lang="nl-NL"/>
              <a:t>) afectează foarte mulți oameni</a:t>
            </a:r>
          </a:p>
          <a:p>
            <a:endParaRPr lang="nl-NL"/>
          </a:p>
          <a:p>
            <a:r>
              <a:rPr lang="nl-NL"/>
              <a:t>Lucrul igienic este </a:t>
            </a:r>
            <a:r>
              <a:rPr lang="nl-NL" b="1"/>
              <a:t>o necesitate absolută</a:t>
            </a:r>
          </a:p>
        </p:txBody>
      </p:sp>
      <p:pic>
        <p:nvPicPr>
          <p:cNvPr id="6" name="Tijdelijke aanduiding voor afbeelding 5">
            <a:extLst>
              <a:ext uri="{FF2B5EF4-FFF2-40B4-BE49-F238E27FC236}">
                <a16:creationId xmlns:a16="http://schemas.microsoft.com/office/drawing/2014/main" id="{9164882C-01DB-E01B-27B5-5BC6026CBEC5}"/>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4" name="2026-07-17_003_ROM.mp3">
            <a:hlinkClick r:id="" action="ppaction://media"/>
            <a:extLst>
              <a:ext uri="{FF2B5EF4-FFF2-40B4-BE49-F238E27FC236}">
                <a16:creationId xmlns:a16="http://schemas.microsoft.com/office/drawing/2014/main" id="{366A0381-4556-A0A0-E31F-476B1AB66E2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175" y="3175"/>
            <a:ext cx="812800" cy="812800"/>
          </a:xfrm>
          <a:prstGeom prst="rect">
            <a:avLst/>
          </a:prstGeom>
        </p:spPr>
      </p:pic>
    </p:spTree>
    <p:extLst>
      <p:ext uri="{BB962C8B-B14F-4D97-AF65-F5344CB8AC3E}">
        <p14:creationId xmlns:p14="http://schemas.microsoft.com/office/powerpoint/2010/main" val="2795664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99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21D4306-5BEE-CCEE-9EDE-3E363BE51972}"/>
              </a:ext>
            </a:extLst>
          </p:cNvPr>
          <p:cNvSpPr>
            <a:spLocks noGrp="1"/>
          </p:cNvSpPr>
          <p:nvPr>
            <p:ph type="body" sz="quarter" idx="17"/>
          </p:nvPr>
        </p:nvSpPr>
        <p:spPr/>
        <p:txBody>
          <a:bodyPr lIns="91440" tIns="45720" rIns="91440" bIns="45720" anchor="ctr" anchorCtr="0">
            <a:normAutofit/>
          </a:bodyPr>
          <a:lstStyle/>
          <a:p>
            <a:pPr algn="ctr"/>
            <a:r>
              <a:rPr lang="nl-NL" dirty="0">
                <a:solidFill>
                  <a:srgbClr val="FFFFFF"/>
                </a:solidFill>
                <a:latin typeface="Segoe UI"/>
                <a:cs typeface="Segoe UI"/>
              </a:rPr>
              <a:t>În cazul încălcării repetate a regulilor, vi se poate </a:t>
            </a:r>
            <a:br>
              <a:rPr lang="nl-NL" dirty="0">
                <a:solidFill>
                  <a:srgbClr val="FFFFFF"/>
                </a:solidFill>
                <a:latin typeface="Segoe UI"/>
                <a:cs typeface="Segoe UI"/>
              </a:rPr>
            </a:br>
            <a:r>
              <a:rPr lang="nl-NL" dirty="0">
                <a:solidFill>
                  <a:srgbClr val="FFFFFF"/>
                </a:solidFill>
                <a:latin typeface="Segoe UI"/>
                <a:cs typeface="Segoe UI"/>
              </a:rPr>
              <a:t>interzice accesul la lucrare. </a:t>
            </a:r>
          </a:p>
          <a:p>
            <a:pPr algn="ctr"/>
            <a:endParaRPr lang="nl-NL" dirty="0">
              <a:solidFill>
                <a:srgbClr val="FFFFFF"/>
              </a:solidFill>
              <a:latin typeface="Segoe UI"/>
              <a:cs typeface="Segoe UI"/>
            </a:endParaRPr>
          </a:p>
          <a:p>
            <a:pPr algn="ctr"/>
            <a:r>
              <a:rPr lang="nl-NL" dirty="0"/>
              <a:t>Suntem deschiși la sugestii și propuneri de îmbunătățire. </a:t>
            </a:r>
          </a:p>
          <a:p>
            <a:endParaRPr lang="nl-NL" dirty="0"/>
          </a:p>
        </p:txBody>
      </p:sp>
      <p:pic>
        <p:nvPicPr>
          <p:cNvPr id="3" name="2026-07-17_030_ROM.mp3">
            <a:hlinkClick r:id="" action="ppaction://media"/>
            <a:extLst>
              <a:ext uri="{FF2B5EF4-FFF2-40B4-BE49-F238E27FC236}">
                <a16:creationId xmlns:a16="http://schemas.microsoft.com/office/drawing/2014/main" id="{942847FA-CEFE-E071-25D0-14B6D28DA19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3175"/>
            <a:ext cx="812800" cy="812800"/>
          </a:xfrm>
          <a:prstGeom prst="rect">
            <a:avLst/>
          </a:prstGeom>
        </p:spPr>
      </p:pic>
    </p:spTree>
    <p:extLst>
      <p:ext uri="{BB962C8B-B14F-4D97-AF65-F5344CB8AC3E}">
        <p14:creationId xmlns:p14="http://schemas.microsoft.com/office/powerpoint/2010/main" val="3245840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88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B1589-D7B3-5D4E-27E2-7FD2A6CC6053}"/>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085A2620-E47B-69F1-A05C-780DD745FBE2}"/>
              </a:ext>
            </a:extLst>
          </p:cNvPr>
          <p:cNvSpPr>
            <a:spLocks noGrp="1" noRot="1" noMove="1" noResize="1" noEditPoints="1" noAdjustHandles="1" noChangeArrowheads="1" noChangeShapeType="1"/>
          </p:cNvSpPr>
          <p:nvPr>
            <p:ph type="body" sz="quarter" idx="16"/>
          </p:nvPr>
        </p:nvSpPr>
        <p:spPr/>
        <p:txBody>
          <a:bodyPr/>
          <a:lstStyle/>
          <a:p>
            <a:r>
              <a:rPr lang="nl-NL"/>
              <a:t>Împreună asigurăm un mediu curat și sigur</a:t>
            </a:r>
          </a:p>
          <a:p>
            <a:endParaRPr lang="nl-NL"/>
          </a:p>
        </p:txBody>
      </p:sp>
      <p:sp>
        <p:nvSpPr>
          <p:cNvPr id="4" name="Tijdelijke aanduiding voor tekst 3">
            <a:extLst>
              <a:ext uri="{FF2B5EF4-FFF2-40B4-BE49-F238E27FC236}">
                <a16:creationId xmlns:a16="http://schemas.microsoft.com/office/drawing/2014/main" id="{BFB75FFB-9F04-FCF8-F142-1C040E2D93A7}"/>
              </a:ext>
            </a:extLst>
          </p:cNvPr>
          <p:cNvSpPr>
            <a:spLocks noGrp="1"/>
          </p:cNvSpPr>
          <p:nvPr>
            <p:ph type="body" sz="quarter" idx="17"/>
          </p:nvPr>
        </p:nvSpPr>
        <p:spPr/>
        <p:txBody>
          <a:bodyPr/>
          <a:lstStyle/>
          <a:p>
            <a:r>
              <a:rPr lang="nl-NL"/>
              <a:t>Vă mulțumim că ați urmărit cu atenție acest curs. </a:t>
            </a:r>
          </a:p>
          <a:p>
            <a:r>
              <a:rPr lang="nl-NL"/>
              <a:t>Veți primi acum 10 întrebări cu variante multiple. Trebuie să răspundeți corect la </a:t>
            </a:r>
            <a:r>
              <a:rPr lang="nl-NL" b="1"/>
              <a:t>minimum 7 dintre ele</a:t>
            </a:r>
            <a:r>
              <a:rPr lang="nl-NL"/>
              <a:t>.</a:t>
            </a:r>
          </a:p>
          <a:p>
            <a:r>
              <a:rPr lang="nl-NL"/>
              <a:t>Succes la întrebări. </a:t>
            </a:r>
          </a:p>
          <a:p>
            <a:endParaRPr lang="nl-NL"/>
          </a:p>
          <a:p>
            <a:pPr marL="0" indent="0">
              <a:buNone/>
            </a:pPr>
            <a:r>
              <a:rPr lang="nl-NL" b="1"/>
              <a:t>Vă așteptăm cu plăcere la una dintre locațiile noastre.</a:t>
            </a:r>
          </a:p>
          <a:p>
            <a:endParaRPr lang="nl-NL"/>
          </a:p>
        </p:txBody>
      </p:sp>
      <p:pic>
        <p:nvPicPr>
          <p:cNvPr id="7" name="Tijdelijke aanduiding voor afbeelding 6">
            <a:extLst>
              <a:ext uri="{FF2B5EF4-FFF2-40B4-BE49-F238E27FC236}">
                <a16:creationId xmlns:a16="http://schemas.microsoft.com/office/drawing/2014/main" id="{E0D1061A-0EB9-CF8A-986E-014FAA937C2C}"/>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2" name="2026-07-17_031_ROM.mp3">
            <a:hlinkClick r:id="" action="ppaction://media"/>
            <a:extLst>
              <a:ext uri="{FF2B5EF4-FFF2-40B4-BE49-F238E27FC236}">
                <a16:creationId xmlns:a16="http://schemas.microsoft.com/office/drawing/2014/main" id="{CBC33E2F-25E5-DF2F-D255-B5F7D8FC5F5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1872068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8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E76179AF-606F-D08B-7582-E1613998D996}"/>
              </a:ext>
            </a:extLst>
          </p:cNvPr>
          <p:cNvSpPr>
            <a:spLocks noGrp="1" noRot="1" noMove="1" noResize="1" noEditPoints="1" noAdjustHandles="1" noChangeArrowheads="1" noChangeShapeType="1"/>
          </p:cNvSpPr>
          <p:nvPr>
            <p:ph type="body" sz="quarter" idx="12"/>
          </p:nvPr>
        </p:nvSpPr>
        <p:spPr/>
        <p:txBody>
          <a:bodyPr/>
          <a:lstStyle/>
          <a:p>
            <a:r>
              <a:rPr lang="nl-NL" dirty="0"/>
              <a:t> </a:t>
            </a:r>
            <a:r>
              <a:rPr lang="ro-RO" sz="3100" dirty="0"/>
              <a:t>M</a:t>
            </a:r>
            <a:r>
              <a:rPr lang="nl-NL" sz="3100" dirty="0" err="1"/>
              <a:t>ulțumim</a:t>
            </a:r>
            <a:endParaRPr lang="nl-NL" sz="3100" dirty="0"/>
          </a:p>
        </p:txBody>
      </p:sp>
      <p:sp>
        <p:nvSpPr>
          <p:cNvPr id="3" name="Tijdelijke aanduiding voor tekst 2">
            <a:extLst>
              <a:ext uri="{FF2B5EF4-FFF2-40B4-BE49-F238E27FC236}">
                <a16:creationId xmlns:a16="http://schemas.microsoft.com/office/drawing/2014/main" id="{5155D98D-922F-D81A-FBF2-964A7545013E}"/>
              </a:ext>
            </a:extLst>
          </p:cNvPr>
          <p:cNvSpPr>
            <a:spLocks noGrp="1" noRot="1" noMove="1" noResize="1" noEditPoints="1" noAdjustHandles="1" noChangeArrowheads="1" noChangeShapeType="1"/>
          </p:cNvSpPr>
          <p:nvPr>
            <p:ph type="body" sz="quarter" idx="13"/>
          </p:nvPr>
        </p:nvSpPr>
        <p:spPr/>
        <p:txBody>
          <a:bodyPr/>
          <a:lstStyle/>
          <a:p>
            <a:r>
              <a:rPr lang="nl-NL" sz="3100" dirty="0" err="1"/>
              <a:t>pentru</a:t>
            </a:r>
            <a:r>
              <a:rPr lang="ro-RO" sz="3100" dirty="0"/>
              <a:t> </a:t>
            </a:r>
            <a:r>
              <a:rPr lang="nl-NL" sz="3100" dirty="0" err="1"/>
              <a:t>atenți</a:t>
            </a:r>
            <a:r>
              <a:rPr lang="ro-RO" sz="3100" dirty="0"/>
              <a:t>e</a:t>
            </a:r>
            <a:endParaRPr lang="nl-NL" sz="3100" dirty="0"/>
          </a:p>
        </p:txBody>
      </p:sp>
    </p:spTree>
    <p:extLst>
      <p:ext uri="{BB962C8B-B14F-4D97-AF65-F5344CB8AC3E}">
        <p14:creationId xmlns:p14="http://schemas.microsoft.com/office/powerpoint/2010/main" val="3279726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B4E26-2469-9EBA-C0F0-EAE940189357}"/>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5289D47E-8A17-3612-9EC7-10D2B203A4D7}"/>
              </a:ext>
            </a:extLst>
          </p:cNvPr>
          <p:cNvSpPr>
            <a:spLocks noGrp="1" noRot="1" noMove="1" noResize="1" noEditPoints="1" noAdjustHandles="1" noChangeArrowheads="1" noChangeShapeType="1"/>
          </p:cNvSpPr>
          <p:nvPr>
            <p:ph type="body" sz="quarter" idx="16"/>
          </p:nvPr>
        </p:nvSpPr>
        <p:spPr/>
        <p:txBody>
          <a:bodyPr/>
          <a:lstStyle/>
          <a:p>
            <a:r>
              <a:rPr lang="nl-NL"/>
              <a:t>Cum se poate contamina apa potabilă?</a:t>
            </a:r>
          </a:p>
        </p:txBody>
      </p:sp>
      <p:sp>
        <p:nvSpPr>
          <p:cNvPr id="3" name="Tijdelijke aanduiding voor tekst 2">
            <a:extLst>
              <a:ext uri="{FF2B5EF4-FFF2-40B4-BE49-F238E27FC236}">
                <a16:creationId xmlns:a16="http://schemas.microsoft.com/office/drawing/2014/main" id="{45C461E5-111F-B6EE-91D5-3567E3BF7A73}"/>
              </a:ext>
            </a:extLst>
          </p:cNvPr>
          <p:cNvSpPr>
            <a:spLocks noGrp="1" noRot="1" noMove="1" noResize="1" noEditPoints="1" noAdjustHandles="1" noChangeArrowheads="1" noChangeShapeType="1"/>
          </p:cNvSpPr>
          <p:nvPr>
            <p:ph type="body" sz="quarter" idx="17"/>
          </p:nvPr>
        </p:nvSpPr>
        <p:spPr/>
        <p:txBody>
          <a:bodyPr>
            <a:normAutofit/>
          </a:bodyPr>
          <a:lstStyle/>
          <a:p>
            <a:r>
              <a:rPr lang="nl-NL" b="1"/>
              <a:t>Chimic:</a:t>
            </a:r>
          </a:p>
          <a:p>
            <a:pPr>
              <a:buFontTx/>
              <a:buChar char="-"/>
            </a:pPr>
            <a:r>
              <a:rPr lang="nl-NL"/>
              <a:t>Prin deversare în apa captată</a:t>
            </a:r>
          </a:p>
          <a:p>
            <a:pPr>
              <a:buFontTx/>
              <a:buChar char="-"/>
            </a:pPr>
            <a:r>
              <a:rPr lang="nl-NL"/>
              <a:t>Impurități în substanțele chimice</a:t>
            </a:r>
          </a:p>
          <a:p>
            <a:pPr>
              <a:buFontTx/>
              <a:buChar char="-"/>
            </a:pPr>
            <a:r>
              <a:rPr lang="nl-NL"/>
              <a:t>Scurgeri de ulei din pompe</a:t>
            </a:r>
          </a:p>
          <a:p>
            <a:pPr>
              <a:buFontTx/>
              <a:buChar char="-"/>
            </a:pPr>
            <a:r>
              <a:rPr lang="nl-NL"/>
              <a:t>Folosirea de materiale necurate</a:t>
            </a:r>
          </a:p>
          <a:p>
            <a:pPr>
              <a:buFontTx/>
              <a:buChar char="-"/>
            </a:pPr>
            <a:r>
              <a:rPr lang="nl-NL"/>
              <a:t>Prin așezarea de scule, materiale și/sau echipamente în instalații deschise și/sau tronsoane de conductă deschise</a:t>
            </a:r>
          </a:p>
          <a:p>
            <a:r>
              <a:rPr lang="nl-NL" b="1"/>
              <a:t>Biologic</a:t>
            </a:r>
          </a:p>
          <a:p>
            <a:pPr>
              <a:buFontTx/>
              <a:buChar char="-"/>
            </a:pPr>
            <a:r>
              <a:rPr lang="nl-NL"/>
              <a:t>Prin pătrunderea dăunătorilor</a:t>
            </a:r>
          </a:p>
          <a:p>
            <a:pPr>
              <a:buFontTx/>
              <a:buChar char="-"/>
            </a:pPr>
            <a:r>
              <a:rPr lang="nl-NL"/>
              <a:t>Apă murdară</a:t>
            </a:r>
          </a:p>
          <a:p>
            <a:r>
              <a:rPr lang="nl-NL" b="1"/>
              <a:t>Microbiologic</a:t>
            </a:r>
          </a:p>
          <a:p>
            <a:pPr>
              <a:buFontTx/>
              <a:buChar char="-"/>
            </a:pPr>
            <a:r>
              <a:rPr lang="nl-NL"/>
              <a:t>Prin pătrunderea apei contaminate (poate părea curată)</a:t>
            </a:r>
          </a:p>
          <a:p>
            <a:pPr>
              <a:buFontTx/>
              <a:buChar char="-"/>
            </a:pPr>
            <a:r>
              <a:rPr lang="nl-NL"/>
              <a:t>Lucrul neigienic</a:t>
            </a:r>
          </a:p>
        </p:txBody>
      </p:sp>
      <p:pic>
        <p:nvPicPr>
          <p:cNvPr id="6" name="Tijdelijke aanduiding voor afbeelding 5">
            <a:extLst>
              <a:ext uri="{FF2B5EF4-FFF2-40B4-BE49-F238E27FC236}">
                <a16:creationId xmlns:a16="http://schemas.microsoft.com/office/drawing/2014/main" id="{6AF7C514-1DDD-5FBA-415C-5A6E17D955DD}"/>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4" name="2026-07-17_004_ROM.mp3">
            <a:hlinkClick r:id="" action="ppaction://media"/>
            <a:extLst>
              <a:ext uri="{FF2B5EF4-FFF2-40B4-BE49-F238E27FC236}">
                <a16:creationId xmlns:a16="http://schemas.microsoft.com/office/drawing/2014/main" id="{95E3A841-C8D2-17F2-51AF-B4B85C1A4BF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16600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0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D9DD2B1C-F0A9-0363-DC00-7413E094F3A7}"/>
              </a:ext>
            </a:extLst>
          </p:cNvPr>
          <p:cNvSpPr>
            <a:spLocks noGrp="1"/>
          </p:cNvSpPr>
          <p:nvPr>
            <p:ph type="body" sz="quarter" idx="17"/>
          </p:nvPr>
        </p:nvSpPr>
        <p:spPr/>
        <p:txBody>
          <a:bodyPr/>
          <a:lstStyle/>
          <a:p>
            <a:r>
              <a:rPr lang="nl-NL"/>
              <a:t>Contaminarea poate fi </a:t>
            </a:r>
            <a:r>
              <a:rPr lang="nl-NL" b="1"/>
              <a:t>chimică, biologică sau </a:t>
            </a:r>
            <a:br>
              <a:rPr lang="nl-NL" b="1"/>
            </a:br>
            <a:r>
              <a:rPr lang="nl-NL" b="1"/>
              <a:t>microbiologică</a:t>
            </a:r>
            <a:r>
              <a:rPr lang="nl-NL"/>
              <a:t>. </a:t>
            </a:r>
          </a:p>
          <a:p>
            <a:endParaRPr lang="nl-NL"/>
          </a:p>
          <a:p>
            <a:r>
              <a:rPr lang="nl-NL"/>
              <a:t>Acest curs tratează </a:t>
            </a:r>
            <a:r>
              <a:rPr lang="nl-NL" b="1"/>
              <a:t>contaminările microbiologice</a:t>
            </a:r>
            <a:r>
              <a:rPr lang="nl-NL"/>
              <a:t>. </a:t>
            </a:r>
          </a:p>
          <a:p>
            <a:endParaRPr lang="nl-NL"/>
          </a:p>
          <a:p>
            <a:r>
              <a:rPr lang="nl-NL" b="1"/>
              <a:t>Lucrați igienic </a:t>
            </a:r>
            <a:r>
              <a:rPr lang="nl-NL"/>
              <a:t>și preveniți problemele </a:t>
            </a:r>
            <a:br>
              <a:rPr lang="nl-NL"/>
            </a:br>
            <a:r>
              <a:rPr lang="nl-NL"/>
              <a:t>pentru sute de mii de oameni. </a:t>
            </a:r>
          </a:p>
        </p:txBody>
      </p:sp>
      <p:sp>
        <p:nvSpPr>
          <p:cNvPr id="5" name="Tijdelijke aanduiding voor tekst 8">
            <a:extLst>
              <a:ext uri="{FF2B5EF4-FFF2-40B4-BE49-F238E27FC236}">
                <a16:creationId xmlns:a16="http://schemas.microsoft.com/office/drawing/2014/main" id="{4104EFD3-D790-4BC6-F585-E54EE5EE0395}"/>
              </a:ext>
            </a:extLst>
          </p:cNvPr>
          <p:cNvSpPr txBox="1">
            <a:spLocks/>
          </p:cNvSpPr>
          <p:nvPr/>
        </p:nvSpPr>
        <p:spPr>
          <a:xfrm rot="21418735">
            <a:off x="8150575" y="4803777"/>
            <a:ext cx="3134760" cy="1721073"/>
          </a:xfrm>
          <a:prstGeom prst="rect">
            <a:avLst/>
          </a:prstGeom>
          <a:solidFill>
            <a:schemeClr val="accent2"/>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nl-NL" dirty="0">
                <a:solidFill>
                  <a:schemeClr val="bg1"/>
                </a:solidFill>
              </a:rPr>
              <a:t>Ce nu intră, </a:t>
            </a:r>
            <a:r>
              <a:rPr lang="nl-NL" b="1" dirty="0">
                <a:solidFill>
                  <a:schemeClr val="bg1"/>
                </a:solidFill>
              </a:rPr>
              <a:t>nu mai trebuie scos</a:t>
            </a:r>
          </a:p>
        </p:txBody>
      </p:sp>
      <p:pic>
        <p:nvPicPr>
          <p:cNvPr id="3" name="2026-07-17_005_ROM.mp3">
            <a:hlinkClick r:id="" action="ppaction://media"/>
            <a:extLst>
              <a:ext uri="{FF2B5EF4-FFF2-40B4-BE49-F238E27FC236}">
                <a16:creationId xmlns:a16="http://schemas.microsoft.com/office/drawing/2014/main" id="{D9D7D846-E803-48FC-4725-9D21360B894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175" y="3175"/>
            <a:ext cx="812800" cy="812800"/>
          </a:xfrm>
          <a:prstGeom prst="rect">
            <a:avLst/>
          </a:prstGeom>
        </p:spPr>
      </p:pic>
    </p:spTree>
    <p:extLst>
      <p:ext uri="{BB962C8B-B14F-4D97-AF65-F5344CB8AC3E}">
        <p14:creationId xmlns:p14="http://schemas.microsoft.com/office/powerpoint/2010/main" val="3275548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21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FE7F5-1DCD-6E80-C4EF-7663BA46733B}"/>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C38F9C5E-8810-A0A3-3FCC-C0F719DA42D5}"/>
              </a:ext>
            </a:extLst>
          </p:cNvPr>
          <p:cNvSpPr>
            <a:spLocks noGrp="1" noRot="1" noMove="1" noResize="1" noEditPoints="1" noAdjustHandles="1" noChangeArrowheads="1" noChangeShapeType="1"/>
          </p:cNvSpPr>
          <p:nvPr>
            <p:ph type="body" sz="quarter" idx="16"/>
          </p:nvPr>
        </p:nvSpPr>
        <p:spPr/>
        <p:txBody>
          <a:bodyPr/>
          <a:lstStyle/>
          <a:p>
            <a:r>
              <a:rPr lang="nl-NL"/>
              <a:t>Reguli interne la locațiile noastre</a:t>
            </a:r>
          </a:p>
        </p:txBody>
      </p:sp>
      <p:sp>
        <p:nvSpPr>
          <p:cNvPr id="3" name="Tijdelijke aanduiding voor tekst 2">
            <a:extLst>
              <a:ext uri="{FF2B5EF4-FFF2-40B4-BE49-F238E27FC236}">
                <a16:creationId xmlns:a16="http://schemas.microsoft.com/office/drawing/2014/main" id="{2C6034F5-DD02-6FD9-87B6-A4AE7D77B737}"/>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a:bodyPr>
          <a:lstStyle/>
          <a:p>
            <a:pPr marL="342900" indent="-342900">
              <a:buFont typeface="+mj-lt"/>
              <a:buAutoNum type="arabicPeriod"/>
            </a:pPr>
            <a:r>
              <a:rPr lang="nl-NL" dirty="0" err="1">
                <a:latin typeface="Segoe UI"/>
                <a:cs typeface="Segoe UI"/>
              </a:rPr>
              <a:t>Carduri</a:t>
            </a:r>
            <a:r>
              <a:rPr lang="nl-NL" dirty="0">
                <a:latin typeface="Segoe UI"/>
                <a:cs typeface="Segoe UI"/>
              </a:rPr>
              <a:t> de acces</a:t>
            </a:r>
            <a:endParaRPr lang="nl-NL" dirty="0"/>
          </a:p>
          <a:p>
            <a:pPr marL="342900" indent="-342900">
              <a:buFont typeface="+mj-lt"/>
              <a:buAutoNum type="arabicPeriod"/>
            </a:pPr>
            <a:r>
              <a:rPr lang="nl-NL" dirty="0" err="1"/>
              <a:t>Interzis</a:t>
            </a:r>
            <a:r>
              <a:rPr lang="nl-NL" dirty="0"/>
              <a:t> </a:t>
            </a:r>
            <a:r>
              <a:rPr lang="nl-NL" dirty="0" err="1"/>
              <a:t>accesul</a:t>
            </a:r>
            <a:r>
              <a:rPr lang="nl-NL" dirty="0"/>
              <a:t> </a:t>
            </a:r>
            <a:r>
              <a:rPr lang="nl-NL" dirty="0" err="1"/>
              <a:t>cu</a:t>
            </a:r>
            <a:r>
              <a:rPr lang="nl-NL" dirty="0"/>
              <a:t> o </a:t>
            </a:r>
            <a:r>
              <a:rPr lang="nl-NL" dirty="0" err="1"/>
              <a:t>boală</a:t>
            </a:r>
            <a:r>
              <a:rPr lang="nl-NL" dirty="0"/>
              <a:t> (</a:t>
            </a:r>
            <a:r>
              <a:rPr lang="nl-NL" dirty="0" err="1"/>
              <a:t>contagioasă</a:t>
            </a:r>
            <a:r>
              <a:rPr lang="nl-NL" dirty="0"/>
              <a:t>)</a:t>
            </a:r>
          </a:p>
          <a:p>
            <a:pPr marL="342900" indent="-342900">
              <a:buFont typeface="+mj-lt"/>
              <a:buAutoNum type="arabicPeriod"/>
            </a:pPr>
            <a:r>
              <a:rPr lang="nl-NL" dirty="0" err="1"/>
              <a:t>Igienă</a:t>
            </a:r>
            <a:r>
              <a:rPr lang="nl-NL" dirty="0"/>
              <a:t> </a:t>
            </a:r>
            <a:r>
              <a:rPr lang="nl-NL" dirty="0" err="1"/>
              <a:t>personală</a:t>
            </a:r>
            <a:endParaRPr lang="nl-NL" dirty="0"/>
          </a:p>
          <a:p>
            <a:pPr marL="342900" indent="-342900">
              <a:buFont typeface="+mj-lt"/>
              <a:buAutoNum type="arabicPeriod"/>
            </a:pPr>
            <a:r>
              <a:rPr lang="nl-NL" dirty="0" err="1"/>
              <a:t>Interzis</a:t>
            </a:r>
            <a:r>
              <a:rPr lang="nl-NL" dirty="0"/>
              <a:t> </a:t>
            </a:r>
            <a:r>
              <a:rPr lang="nl-NL" dirty="0" err="1"/>
              <a:t>mâncatul</a:t>
            </a:r>
            <a:r>
              <a:rPr lang="nl-NL" dirty="0"/>
              <a:t>, </a:t>
            </a:r>
            <a:r>
              <a:rPr lang="nl-NL" dirty="0" err="1"/>
              <a:t>băutul</a:t>
            </a:r>
            <a:r>
              <a:rPr lang="nl-NL" dirty="0"/>
              <a:t> </a:t>
            </a:r>
            <a:r>
              <a:rPr lang="nl-NL" dirty="0" err="1"/>
              <a:t>sau</a:t>
            </a:r>
            <a:r>
              <a:rPr lang="nl-NL" dirty="0"/>
              <a:t> </a:t>
            </a:r>
            <a:r>
              <a:rPr lang="nl-NL" dirty="0" err="1"/>
              <a:t>fumatul</a:t>
            </a:r>
            <a:r>
              <a:rPr lang="nl-NL" dirty="0"/>
              <a:t> </a:t>
            </a:r>
            <a:r>
              <a:rPr lang="nl-NL" dirty="0" err="1"/>
              <a:t>în</a:t>
            </a:r>
            <a:r>
              <a:rPr lang="nl-NL" dirty="0"/>
              <a:t> </a:t>
            </a:r>
            <a:r>
              <a:rPr lang="nl-NL" dirty="0" err="1"/>
              <a:t>timpul</a:t>
            </a:r>
            <a:r>
              <a:rPr lang="nl-NL" dirty="0"/>
              <a:t> </a:t>
            </a:r>
            <a:r>
              <a:rPr lang="nl-NL" dirty="0" err="1"/>
              <a:t>lucrului</a:t>
            </a:r>
            <a:endParaRPr lang="nl-NL" dirty="0"/>
          </a:p>
          <a:p>
            <a:pPr marL="342900" indent="-342900">
              <a:buFont typeface="+mj-lt"/>
              <a:buAutoNum type="arabicPeriod"/>
            </a:pPr>
            <a:r>
              <a:rPr lang="nl-NL" dirty="0"/>
              <a:t>Respectarea </a:t>
            </a:r>
            <a:r>
              <a:rPr lang="nl-NL" dirty="0" err="1"/>
              <a:t>zonării</a:t>
            </a:r>
            <a:r>
              <a:rPr lang="nl-NL" dirty="0"/>
              <a:t> </a:t>
            </a:r>
            <a:r>
              <a:rPr lang="nl-NL" dirty="0" err="1"/>
              <a:t>igienice</a:t>
            </a:r>
            <a:endParaRPr lang="nl-NL" dirty="0"/>
          </a:p>
          <a:p>
            <a:pPr marL="342900" indent="-342900">
              <a:buAutoNum type="arabicPeriod"/>
            </a:pPr>
            <a:r>
              <a:rPr lang="nl-NL" dirty="0" err="1">
                <a:latin typeface="Segoe UI"/>
                <a:cs typeface="Segoe UI"/>
              </a:rPr>
              <a:t>Folosirea</a:t>
            </a:r>
            <a:r>
              <a:rPr lang="nl-NL" dirty="0">
                <a:latin typeface="Segoe UI"/>
                <a:cs typeface="Segoe UI"/>
              </a:rPr>
              <a:t> </a:t>
            </a:r>
            <a:r>
              <a:rPr lang="nl-NL" dirty="0" err="1">
                <a:latin typeface="Segoe UI"/>
                <a:cs typeface="Segoe UI"/>
              </a:rPr>
              <a:t>obligatorie</a:t>
            </a:r>
            <a:r>
              <a:rPr lang="nl-NL" dirty="0">
                <a:latin typeface="Segoe UI"/>
                <a:cs typeface="Segoe UI"/>
              </a:rPr>
              <a:t> a </a:t>
            </a:r>
            <a:r>
              <a:rPr lang="nl-NL" dirty="0" err="1">
                <a:solidFill>
                  <a:srgbClr val="242424"/>
                </a:solidFill>
                <a:highlight>
                  <a:srgbClr val="FFFFFF"/>
                </a:highlight>
                <a:latin typeface="Segoe UI"/>
                <a:cs typeface="Segoe UI"/>
              </a:rPr>
              <a:t>dezinfectantului</a:t>
            </a:r>
            <a:endParaRPr lang="nl-NL" dirty="0">
              <a:solidFill>
                <a:srgbClr val="242424"/>
              </a:solidFill>
              <a:highlight>
                <a:srgbClr val="FFFFFF"/>
              </a:highlight>
            </a:endParaRPr>
          </a:p>
          <a:p>
            <a:pPr marL="342900" indent="-342900">
              <a:buFont typeface="+mj-lt"/>
              <a:buAutoNum type="arabicPeriod"/>
            </a:pPr>
            <a:r>
              <a:rPr lang="nl-NL" dirty="0" err="1"/>
              <a:t>Cizme</a:t>
            </a:r>
            <a:r>
              <a:rPr lang="nl-NL" dirty="0"/>
              <a:t> </a:t>
            </a:r>
            <a:r>
              <a:rPr lang="nl-NL" dirty="0" err="1"/>
              <a:t>și</a:t>
            </a:r>
            <a:r>
              <a:rPr lang="nl-NL" dirty="0"/>
              <a:t> </a:t>
            </a:r>
            <a:r>
              <a:rPr lang="nl-NL" dirty="0" err="1"/>
              <a:t>îmbrăcăminte</a:t>
            </a:r>
            <a:r>
              <a:rPr lang="nl-NL" dirty="0"/>
              <a:t> </a:t>
            </a:r>
            <a:r>
              <a:rPr lang="nl-NL" dirty="0" err="1"/>
              <a:t>curate</a:t>
            </a:r>
            <a:endParaRPr lang="nl-NL" dirty="0"/>
          </a:p>
          <a:p>
            <a:pPr marL="342900" indent="-342900">
              <a:buAutoNum type="arabicPeriod"/>
            </a:pPr>
            <a:r>
              <a:rPr lang="nl-NL" dirty="0" err="1">
                <a:latin typeface="Segoe UI"/>
                <a:cs typeface="Segoe UI"/>
              </a:rPr>
              <a:t>Scule</a:t>
            </a:r>
            <a:r>
              <a:rPr lang="nl-NL" dirty="0">
                <a:latin typeface="Segoe UI"/>
                <a:cs typeface="Segoe UI"/>
              </a:rPr>
              <a:t> </a:t>
            </a:r>
            <a:r>
              <a:rPr lang="nl-NL" dirty="0" err="1">
                <a:latin typeface="Segoe UI"/>
                <a:cs typeface="Segoe UI"/>
              </a:rPr>
              <a:t>curate</a:t>
            </a:r>
            <a:r>
              <a:rPr lang="nl-NL" dirty="0">
                <a:latin typeface="Segoe UI"/>
                <a:cs typeface="Segoe UI"/>
              </a:rPr>
              <a:t>, </a:t>
            </a:r>
            <a:r>
              <a:rPr lang="nl-NL" dirty="0" err="1">
                <a:latin typeface="Segoe UI"/>
                <a:cs typeface="Segoe UI"/>
              </a:rPr>
              <a:t>periate</a:t>
            </a:r>
            <a:r>
              <a:rPr lang="nl-NL" dirty="0">
                <a:latin typeface="Segoe UI"/>
                <a:cs typeface="Segoe UI"/>
              </a:rPr>
              <a:t> </a:t>
            </a:r>
            <a:r>
              <a:rPr lang="nl-NL" dirty="0" err="1">
                <a:latin typeface="Segoe UI"/>
                <a:cs typeface="Segoe UI"/>
              </a:rPr>
              <a:t>cu</a:t>
            </a:r>
            <a:r>
              <a:rPr lang="nl-NL" dirty="0">
                <a:latin typeface="Segoe UI"/>
                <a:cs typeface="Segoe UI"/>
              </a:rPr>
              <a:t> </a:t>
            </a:r>
            <a:r>
              <a:rPr lang="nl-NL" dirty="0" err="1">
                <a:solidFill>
                  <a:srgbClr val="242424"/>
                </a:solidFill>
                <a:latin typeface="Segoe UI"/>
                <a:cs typeface="Segoe UI"/>
              </a:rPr>
              <a:t>dezinfectant</a:t>
            </a:r>
            <a:endParaRPr lang="nl-NL" dirty="0">
              <a:solidFill>
                <a:srgbClr val="242424"/>
              </a:solidFill>
              <a:latin typeface="Segoe UI"/>
              <a:cs typeface="Segoe UI"/>
            </a:endParaRPr>
          </a:p>
          <a:p>
            <a:pPr marL="342900" indent="-342900">
              <a:buFont typeface="+mj-lt"/>
              <a:buAutoNum type="arabicPeriod"/>
            </a:pPr>
            <a:r>
              <a:rPr lang="nl-NL" dirty="0" err="1"/>
              <a:t>Mijloace</a:t>
            </a:r>
            <a:r>
              <a:rPr lang="nl-NL" dirty="0"/>
              <a:t> </a:t>
            </a:r>
            <a:r>
              <a:rPr lang="nl-NL" dirty="0" err="1"/>
              <a:t>auxiliare</a:t>
            </a:r>
            <a:r>
              <a:rPr lang="nl-NL" dirty="0"/>
              <a:t> </a:t>
            </a:r>
            <a:r>
              <a:rPr lang="nl-NL" dirty="0" err="1"/>
              <a:t>aprobate</a:t>
            </a:r>
            <a:r>
              <a:rPr lang="nl-NL" dirty="0"/>
              <a:t> de PWN</a:t>
            </a:r>
          </a:p>
          <a:p>
            <a:pPr marL="342900" indent="-342900">
              <a:buFont typeface="+mj-lt"/>
              <a:buAutoNum type="arabicPeriod"/>
            </a:pPr>
            <a:r>
              <a:rPr lang="nl-NL" dirty="0"/>
              <a:t>Plan de </a:t>
            </a:r>
            <a:r>
              <a:rPr lang="nl-NL" dirty="0" err="1"/>
              <a:t>lucru</a:t>
            </a:r>
            <a:r>
              <a:rPr lang="nl-NL" dirty="0"/>
              <a:t> </a:t>
            </a:r>
            <a:r>
              <a:rPr lang="nl-NL" dirty="0" err="1"/>
              <a:t>și</a:t>
            </a:r>
            <a:r>
              <a:rPr lang="nl-NL" dirty="0"/>
              <a:t> permis de </a:t>
            </a:r>
            <a:r>
              <a:rPr lang="nl-NL" dirty="0" err="1"/>
              <a:t>lucru</a:t>
            </a:r>
            <a:endParaRPr lang="nl-NL" dirty="0"/>
          </a:p>
          <a:p>
            <a:pPr marL="342900" indent="-342900">
              <a:buFont typeface="+mj-lt"/>
              <a:buAutoNum type="arabicPeriod"/>
            </a:pPr>
            <a:r>
              <a:rPr lang="nl-NL" dirty="0" err="1"/>
              <a:t>Dezinfecție</a:t>
            </a:r>
            <a:r>
              <a:rPr lang="nl-NL" dirty="0"/>
              <a:t> </a:t>
            </a:r>
            <a:r>
              <a:rPr lang="nl-NL" dirty="0" err="1"/>
              <a:t>unde</a:t>
            </a:r>
            <a:r>
              <a:rPr lang="nl-NL" dirty="0"/>
              <a:t> </a:t>
            </a:r>
            <a:r>
              <a:rPr lang="nl-NL" dirty="0" err="1"/>
              <a:t>este</a:t>
            </a:r>
            <a:r>
              <a:rPr lang="nl-NL" dirty="0"/>
              <a:t> </a:t>
            </a:r>
            <a:r>
              <a:rPr lang="nl-NL" dirty="0" err="1"/>
              <a:t>necesar</a:t>
            </a:r>
            <a:endParaRPr lang="nl-NL" dirty="0"/>
          </a:p>
          <a:p>
            <a:pPr marL="342900" indent="-342900">
              <a:buFont typeface="+mj-lt"/>
              <a:buAutoNum type="arabicPeriod"/>
            </a:pPr>
            <a:endParaRPr lang="nl-NL" dirty="0"/>
          </a:p>
          <a:p>
            <a:pPr marL="0" indent="0">
              <a:buNone/>
            </a:pPr>
            <a:endParaRPr lang="nl-NL" dirty="0"/>
          </a:p>
          <a:p>
            <a:pPr marL="342900" indent="-342900">
              <a:buFont typeface="+mj-lt"/>
              <a:buAutoNum type="arabicPeriod"/>
            </a:pPr>
            <a:endParaRPr lang="nl-NL" b="1" dirty="0"/>
          </a:p>
        </p:txBody>
      </p:sp>
      <p:pic>
        <p:nvPicPr>
          <p:cNvPr id="6" name="Tijdelijke aanduiding voor afbeelding 5">
            <a:extLst>
              <a:ext uri="{FF2B5EF4-FFF2-40B4-BE49-F238E27FC236}">
                <a16:creationId xmlns:a16="http://schemas.microsoft.com/office/drawing/2014/main" id="{B081C159-1578-16A9-8350-1CCF56E1DA6E}"/>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l="6948" r="3613"/>
          <a:stretch>
            <a:fillRect/>
          </a:stretch>
        </p:blipFill>
        <p:spPr>
          <a:xfrm>
            <a:off x="7850909" y="538120"/>
            <a:ext cx="3863089" cy="5781760"/>
          </a:xfrm>
          <a:prstGeom prst="round2DiagRect">
            <a:avLst>
              <a:gd name="adj1" fmla="val 11751"/>
              <a:gd name="adj2" fmla="val 3248"/>
            </a:avLst>
          </a:prstGeom>
          <a:solidFill>
            <a:srgbClr val="ECF2F5"/>
          </a:solidFill>
        </p:spPr>
      </p:pic>
      <p:sp>
        <p:nvSpPr>
          <p:cNvPr id="7" name="Tekstvak 6">
            <a:extLst>
              <a:ext uri="{FF2B5EF4-FFF2-40B4-BE49-F238E27FC236}">
                <a16:creationId xmlns:a16="http://schemas.microsoft.com/office/drawing/2014/main" id="{AD9F4A99-C434-5F7B-1810-2355539E605A}"/>
              </a:ext>
            </a:extLst>
          </p:cNvPr>
          <p:cNvSpPr txBox="1"/>
          <p:nvPr/>
        </p:nvSpPr>
        <p:spPr>
          <a:xfrm>
            <a:off x="9093199" y="2404533"/>
            <a:ext cx="1860509" cy="1384995"/>
          </a:xfrm>
          <a:prstGeom prst="rect">
            <a:avLst/>
          </a:prstGeom>
          <a:noFill/>
        </p:spPr>
        <p:txBody>
          <a:bodyPr wrap="none" rtlCol="0">
            <a:spAutoFit/>
          </a:bodyPr>
          <a:lstStyle/>
          <a:p>
            <a:r>
              <a:rPr lang="nl-NL" sz="2800" b="1">
                <a:solidFill>
                  <a:schemeClr val="bg1"/>
                </a:solidFill>
                <a:latin typeface="Segoe UI" panose="020B0502040204020203" pitchFamily="34" charset="0"/>
                <a:cs typeface="Segoe UI" panose="020B0502040204020203" pitchFamily="34" charset="0"/>
              </a:rPr>
              <a:t>Siguranța</a:t>
            </a:r>
          </a:p>
          <a:p>
            <a:r>
              <a:rPr lang="nl-NL" sz="2800" b="1">
                <a:solidFill>
                  <a:schemeClr val="bg1"/>
                </a:solidFill>
                <a:latin typeface="Segoe UI" panose="020B0502040204020203" pitchFamily="34" charset="0"/>
                <a:cs typeface="Segoe UI" panose="020B0502040204020203" pitchFamily="34" charset="0"/>
              </a:rPr>
              <a:t>mereu pe</a:t>
            </a:r>
          </a:p>
          <a:p>
            <a:r>
              <a:rPr lang="nl-NL" sz="2800" b="1">
                <a:solidFill>
                  <a:schemeClr val="bg1"/>
                </a:solidFill>
                <a:latin typeface="Segoe UI" panose="020B0502040204020203" pitchFamily="34" charset="0"/>
                <a:cs typeface="Segoe UI" panose="020B0502040204020203" pitchFamily="34" charset="0"/>
              </a:rPr>
              <a:t>primul loc!</a:t>
            </a:r>
          </a:p>
        </p:txBody>
      </p:sp>
      <p:pic>
        <p:nvPicPr>
          <p:cNvPr id="4" name="2026-07-17_006_ROM.mp3">
            <a:hlinkClick r:id="" action="ppaction://media"/>
            <a:extLst>
              <a:ext uri="{FF2B5EF4-FFF2-40B4-BE49-F238E27FC236}">
                <a16:creationId xmlns:a16="http://schemas.microsoft.com/office/drawing/2014/main" id="{1C37510D-6004-3CC8-6778-7B08A867044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219106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42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3D2E1-F73C-AA03-93DE-3DDD050841B3}"/>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E2C9ED1-7F49-913C-733A-907DF58CEE8C}"/>
              </a:ext>
            </a:extLst>
          </p:cNvPr>
          <p:cNvSpPr>
            <a:spLocks noGrp="1" noRot="1" noMove="1" noResize="1" noEditPoints="1" noAdjustHandles="1" noChangeArrowheads="1" noChangeShapeType="1"/>
          </p:cNvSpPr>
          <p:nvPr>
            <p:ph type="body" sz="quarter" idx="16"/>
          </p:nvPr>
        </p:nvSpPr>
        <p:spPr/>
        <p:txBody>
          <a:bodyPr/>
          <a:lstStyle/>
          <a:p>
            <a:r>
              <a:rPr lang="nl-NL"/>
              <a:t>Reguli interne pentru zonele de infiltrație</a:t>
            </a:r>
          </a:p>
        </p:txBody>
      </p:sp>
      <p:sp>
        <p:nvSpPr>
          <p:cNvPr id="3" name="Tijdelijke aanduiding voor tekst 2">
            <a:extLst>
              <a:ext uri="{FF2B5EF4-FFF2-40B4-BE49-F238E27FC236}">
                <a16:creationId xmlns:a16="http://schemas.microsoft.com/office/drawing/2014/main" id="{B8506ACD-5701-92B2-7021-C2E8D1404EDB}"/>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a:bodyPr>
          <a:lstStyle/>
          <a:p>
            <a:r>
              <a:rPr lang="nl-NL" b="1" dirty="0"/>
              <a:t>Preveniți </a:t>
            </a:r>
            <a:r>
              <a:rPr lang="nl-NL" dirty="0"/>
              <a:t>contaminarea solului</a:t>
            </a:r>
          </a:p>
          <a:p>
            <a:r>
              <a:rPr lang="nl-NL" dirty="0"/>
              <a:t>Nu așezați materiale și scule </a:t>
            </a:r>
            <a:r>
              <a:rPr lang="nl-NL" b="1" dirty="0"/>
              <a:t>direct pe sol</a:t>
            </a:r>
          </a:p>
          <a:p>
            <a:r>
              <a:rPr lang="nl-NL" dirty="0">
                <a:latin typeface="Segoe UI"/>
                <a:cs typeface="Segoe UI"/>
              </a:rPr>
              <a:t>Preveniți pătrunderea de nisip, pământ și murdărie </a:t>
            </a:r>
            <a:r>
              <a:rPr lang="nl-NL" b="1" dirty="0">
                <a:latin typeface="Segoe UI"/>
                <a:cs typeface="Segoe UI"/>
              </a:rPr>
              <a:t>în apa recuperată</a:t>
            </a:r>
          </a:p>
        </p:txBody>
      </p:sp>
      <p:pic>
        <p:nvPicPr>
          <p:cNvPr id="6" name="Tijdelijke aanduiding voor afbeelding 5">
            <a:extLst>
              <a:ext uri="{FF2B5EF4-FFF2-40B4-BE49-F238E27FC236}">
                <a16:creationId xmlns:a16="http://schemas.microsoft.com/office/drawing/2014/main" id="{59425BA9-1505-3BD1-F5E9-55EA7992FD54}"/>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l="27712" r="27712"/>
          <a:stretch>
            <a:fillRect/>
          </a:stretch>
        </p:blipFill>
        <p:spPr>
          <a:prstGeom prst="round2DiagRect">
            <a:avLst>
              <a:gd name="adj1" fmla="val 11751"/>
              <a:gd name="adj2" fmla="val 3248"/>
            </a:avLst>
          </a:prstGeom>
          <a:solidFill>
            <a:srgbClr val="ECF2F5"/>
          </a:solidFill>
        </p:spPr>
      </p:pic>
      <p:sp>
        <p:nvSpPr>
          <p:cNvPr id="4" name="Tijdelijke aanduiding voor tekst 8">
            <a:extLst>
              <a:ext uri="{FF2B5EF4-FFF2-40B4-BE49-F238E27FC236}">
                <a16:creationId xmlns:a16="http://schemas.microsoft.com/office/drawing/2014/main" id="{3A80E326-7BE4-5616-4B87-DA05A31B9BF4}"/>
              </a:ext>
            </a:extLst>
          </p:cNvPr>
          <p:cNvSpPr txBox="1">
            <a:spLocks/>
          </p:cNvSpPr>
          <p:nvPr/>
        </p:nvSpPr>
        <p:spPr>
          <a:xfrm rot="182360">
            <a:off x="6536307" y="3938755"/>
            <a:ext cx="3475640" cy="1721073"/>
          </a:xfrm>
          <a:prstGeom prst="rect">
            <a:avLst/>
          </a:prstGeom>
          <a:solidFill>
            <a:schemeClr val="accent2"/>
          </a:solidFill>
          <a:effectLst/>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nl-NL" dirty="0">
                <a:solidFill>
                  <a:schemeClr val="bg1"/>
                </a:solidFill>
              </a:rPr>
              <a:t>Nu vă asumați </a:t>
            </a:r>
            <a:r>
              <a:rPr lang="nl-NL" b="1" dirty="0">
                <a:solidFill>
                  <a:schemeClr val="bg1"/>
                </a:solidFill>
              </a:rPr>
              <a:t>niciun risc, </a:t>
            </a:r>
            <a:r>
              <a:rPr lang="nl-NL" dirty="0">
                <a:solidFill>
                  <a:schemeClr val="bg1"/>
                </a:solidFill>
              </a:rPr>
              <a:t>când este vorba de </a:t>
            </a:r>
            <a:r>
              <a:rPr lang="nl-NL" b="1" dirty="0">
                <a:solidFill>
                  <a:schemeClr val="bg1"/>
                </a:solidFill>
              </a:rPr>
              <a:t>apă potabilă</a:t>
            </a:r>
          </a:p>
        </p:txBody>
      </p:sp>
      <p:pic>
        <p:nvPicPr>
          <p:cNvPr id="5" name="2026-07-17_007_ROM.mp3">
            <a:hlinkClick r:id="" action="ppaction://media"/>
            <a:extLst>
              <a:ext uri="{FF2B5EF4-FFF2-40B4-BE49-F238E27FC236}">
                <a16:creationId xmlns:a16="http://schemas.microsoft.com/office/drawing/2014/main" id="{50998A06-3DE4-3017-4674-6EF0A9504C7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175" y="3175"/>
            <a:ext cx="812800" cy="812800"/>
          </a:xfrm>
          <a:prstGeom prst="rect">
            <a:avLst/>
          </a:prstGeom>
        </p:spPr>
      </p:pic>
    </p:spTree>
    <p:extLst>
      <p:ext uri="{BB962C8B-B14F-4D97-AF65-F5344CB8AC3E}">
        <p14:creationId xmlns:p14="http://schemas.microsoft.com/office/powerpoint/2010/main" val="885024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77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7A00F9A1-C971-73A8-8696-C5CE71827C86}"/>
              </a:ext>
            </a:extLst>
          </p:cNvPr>
          <p:cNvSpPr>
            <a:spLocks noGrp="1" noRot="1" noMove="1" noResize="1" noEditPoints="1" noAdjustHandles="1" noChangeArrowheads="1" noChangeShapeType="1"/>
          </p:cNvSpPr>
          <p:nvPr>
            <p:ph type="body" sz="quarter" idx="16"/>
          </p:nvPr>
        </p:nvSpPr>
        <p:spPr/>
        <p:txBody>
          <a:bodyPr/>
          <a:lstStyle/>
          <a:p>
            <a:r>
              <a:rPr lang="nl-NL"/>
              <a:t>Plan de lucru și permise de lucru</a:t>
            </a:r>
          </a:p>
        </p:txBody>
      </p:sp>
      <p:sp>
        <p:nvSpPr>
          <p:cNvPr id="3" name="Tijdelijke aanduiding voor tekst 2">
            <a:extLst>
              <a:ext uri="{FF2B5EF4-FFF2-40B4-BE49-F238E27FC236}">
                <a16:creationId xmlns:a16="http://schemas.microsoft.com/office/drawing/2014/main" id="{1BAD8F50-7206-8BA0-80F6-F28353DB3B56}"/>
              </a:ext>
            </a:extLst>
          </p:cNvPr>
          <p:cNvSpPr>
            <a:spLocks noGrp="1"/>
          </p:cNvSpPr>
          <p:nvPr>
            <p:ph type="body" sz="quarter" idx="17"/>
          </p:nvPr>
        </p:nvSpPr>
        <p:spPr/>
        <p:txBody>
          <a:bodyPr lIns="91440" tIns="45720" rIns="91440" bIns="45720" anchor="t">
            <a:normAutofit/>
          </a:bodyPr>
          <a:lstStyle/>
          <a:p>
            <a:r>
              <a:rPr lang="nl-NL">
                <a:latin typeface="Segoe UI"/>
                <a:cs typeface="Segoe UI"/>
              </a:rPr>
              <a:t>Un permis de lucru</a:t>
            </a:r>
            <a:r>
              <a:rPr lang="nl-NL" dirty="0">
                <a:latin typeface="Segoe UI"/>
                <a:cs typeface="Segoe UI"/>
              </a:rPr>
              <a:t> </a:t>
            </a:r>
            <a:r>
              <a:rPr lang="nl-NL">
                <a:latin typeface="Segoe UI"/>
                <a:cs typeface="Segoe UI"/>
              </a:rPr>
              <a:t>este întotdeauna necesar. Completat și semnat.</a:t>
            </a:r>
          </a:p>
          <a:p>
            <a:r>
              <a:rPr lang="nl-NL">
                <a:latin typeface="Segoe UI"/>
                <a:cs typeface="Segoe UI"/>
              </a:rPr>
              <a:t>Necesitatea</a:t>
            </a:r>
            <a:r>
              <a:rPr lang="nl-NL" dirty="0">
                <a:latin typeface="Segoe UI"/>
                <a:cs typeface="Segoe UI"/>
              </a:rPr>
              <a:t> </a:t>
            </a:r>
            <a:r>
              <a:rPr lang="nl-NL">
                <a:latin typeface="Segoe UI"/>
                <a:cs typeface="Segoe UI"/>
              </a:rPr>
              <a:t>unui plan de lucru o evaluăm pentru fiecare lucrare.</a:t>
            </a:r>
          </a:p>
          <a:p>
            <a:r>
              <a:rPr lang="nl-NL"/>
              <a:t>În planul de lucru se regăsesc, de exemplu: </a:t>
            </a:r>
          </a:p>
          <a:p>
            <a:pPr>
              <a:buFontTx/>
              <a:buChar char="-"/>
            </a:pPr>
            <a:r>
              <a:rPr lang="nl-NL"/>
              <a:t>Descrierea generală a lucrărilor</a:t>
            </a:r>
          </a:p>
          <a:p>
            <a:pPr>
              <a:buFontTx/>
              <a:buChar char="-"/>
            </a:pPr>
            <a:r>
              <a:rPr lang="nl-NL"/>
              <a:t>Legătura cu alte lucrări</a:t>
            </a:r>
          </a:p>
          <a:p>
            <a:pPr>
              <a:buFontTx/>
              <a:buChar char="-"/>
            </a:pPr>
            <a:r>
              <a:rPr lang="nl-NL"/>
              <a:t>Puncte de atenție și consecințe</a:t>
            </a:r>
          </a:p>
          <a:p>
            <a:pPr>
              <a:buFontTx/>
              <a:buChar char="-"/>
            </a:pPr>
            <a:r>
              <a:rPr lang="nl-NL"/>
              <a:t>Plan pas cu pas, inclusiv plan de dezinfecție</a:t>
            </a:r>
          </a:p>
        </p:txBody>
      </p:sp>
      <p:pic>
        <p:nvPicPr>
          <p:cNvPr id="6" name="Tijdelijke aanduiding voor afbeelding 5">
            <a:extLst>
              <a:ext uri="{FF2B5EF4-FFF2-40B4-BE49-F238E27FC236}">
                <a16:creationId xmlns:a16="http://schemas.microsoft.com/office/drawing/2014/main" id="{01C7086E-E529-AE1F-E210-33576907AC99}"/>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4" name="2026-07-17_008_ROM.mp3">
            <a:hlinkClick r:id="" action="ppaction://media"/>
            <a:extLst>
              <a:ext uri="{FF2B5EF4-FFF2-40B4-BE49-F238E27FC236}">
                <a16:creationId xmlns:a16="http://schemas.microsoft.com/office/drawing/2014/main" id="{5E721287-774E-2187-142E-676C80DED5A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3175"/>
            <a:ext cx="812800" cy="812800"/>
          </a:xfrm>
          <a:prstGeom prst="rect">
            <a:avLst/>
          </a:prstGeom>
        </p:spPr>
      </p:pic>
    </p:spTree>
    <p:extLst>
      <p:ext uri="{BB962C8B-B14F-4D97-AF65-F5344CB8AC3E}">
        <p14:creationId xmlns:p14="http://schemas.microsoft.com/office/powerpoint/2010/main" val="1983938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9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C8B7627F-7BD1-ACD8-CB11-26EA2C5453A3}"/>
              </a:ext>
            </a:extLst>
          </p:cNvPr>
          <p:cNvSpPr>
            <a:spLocks noGrp="1" noRot="1" noMove="1" noResize="1" noEditPoints="1" noAdjustHandles="1" noChangeArrowheads="1" noChangeShapeType="1"/>
          </p:cNvSpPr>
          <p:nvPr>
            <p:ph type="body" sz="quarter" idx="16"/>
          </p:nvPr>
        </p:nvSpPr>
        <p:spPr/>
        <p:txBody>
          <a:bodyPr lIns="91440" tIns="45720" rIns="91440" bIns="45720" anchor="t">
            <a:normAutofit/>
          </a:bodyPr>
          <a:lstStyle/>
          <a:p>
            <a:r>
              <a:rPr lang="nl-NL">
                <a:latin typeface="Segoe UI"/>
                <a:cs typeface="Segoe UI"/>
              </a:rPr>
              <a:t>Structura etapelor de tratare – albastru, portocaliu și roșu</a:t>
            </a:r>
          </a:p>
        </p:txBody>
      </p:sp>
      <p:sp>
        <p:nvSpPr>
          <p:cNvPr id="3" name="Tijdelijke aanduiding voor tekst 2">
            <a:extLst>
              <a:ext uri="{FF2B5EF4-FFF2-40B4-BE49-F238E27FC236}">
                <a16:creationId xmlns:a16="http://schemas.microsoft.com/office/drawing/2014/main" id="{6DABCAF7-32F8-7F18-F0CB-DB7804803E9C}"/>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a:bodyPr>
          <a:lstStyle/>
          <a:p>
            <a:r>
              <a:rPr lang="nl-NL"/>
              <a:t>PWN tratează apa pas cu pas, de la grosier la fin, </a:t>
            </a:r>
            <a:r>
              <a:rPr lang="nl-NL" b="1"/>
              <a:t>în drum spre apă potabilă sigură</a:t>
            </a:r>
          </a:p>
          <a:p>
            <a:r>
              <a:rPr lang="nl-NL"/>
              <a:t>Cu cât lucrările sunt mai avansate în procesul de tratare, cu atât mai grave sunt consecințele unei contaminări. De aceea, </a:t>
            </a:r>
            <a:r>
              <a:rPr lang="nl-NL" b="1"/>
              <a:t>într-o instalație trebuie întotdeauna </a:t>
            </a:r>
            <a:r>
              <a:rPr lang="nl-NL"/>
              <a:t>amenajată o zonă igienică</a:t>
            </a:r>
          </a:p>
          <a:p>
            <a:pPr marL="0" indent="0">
              <a:buNone/>
            </a:pPr>
            <a:endParaRPr lang="nl-NL"/>
          </a:p>
          <a:p>
            <a:endParaRPr lang="nl-NL"/>
          </a:p>
          <a:p>
            <a:pPr marL="0" indent="0">
              <a:buNone/>
            </a:pPr>
            <a:r>
              <a:rPr lang="nl-NL"/>
              <a:t>Etapele de tratare sunt împărțite în 3 categorii:</a:t>
            </a:r>
          </a:p>
          <a:p>
            <a:endParaRPr lang="nl-NL"/>
          </a:p>
        </p:txBody>
      </p:sp>
      <p:sp>
        <p:nvSpPr>
          <p:cNvPr id="4" name="Tijdelijke aanduiding voor tekst 3">
            <a:extLst>
              <a:ext uri="{FF2B5EF4-FFF2-40B4-BE49-F238E27FC236}">
                <a16:creationId xmlns:a16="http://schemas.microsoft.com/office/drawing/2014/main" id="{7C4AC52C-848E-63E3-4545-8F80157E5A56}"/>
              </a:ext>
            </a:extLst>
          </p:cNvPr>
          <p:cNvSpPr>
            <a:spLocks noGrp="1" noRot="1" noMove="1" noResize="1" noEditPoints="1" noAdjustHandles="1" noChangeArrowheads="1" noChangeShapeType="1"/>
          </p:cNvSpPr>
          <p:nvPr>
            <p:ph type="body" sz="quarter" idx="10"/>
          </p:nvPr>
        </p:nvSpPr>
        <p:spPr/>
        <p:txBody>
          <a:bodyPr/>
          <a:lstStyle/>
          <a:p>
            <a:r>
              <a:rPr lang="nl-NL" b="1"/>
              <a:t>Categoria albastră</a:t>
            </a:r>
          </a:p>
          <a:p>
            <a:r>
              <a:rPr lang="nl-NL"/>
              <a:t>Apă brută, încă nu a fost dezinfectată</a:t>
            </a:r>
          </a:p>
        </p:txBody>
      </p:sp>
      <p:sp>
        <p:nvSpPr>
          <p:cNvPr id="5" name="Tijdelijke aanduiding voor tekst 4">
            <a:extLst>
              <a:ext uri="{FF2B5EF4-FFF2-40B4-BE49-F238E27FC236}">
                <a16:creationId xmlns:a16="http://schemas.microsoft.com/office/drawing/2014/main" id="{3C5A244C-92AF-224E-6143-636390BC8F3E}"/>
              </a:ext>
            </a:extLst>
          </p:cNvPr>
          <p:cNvSpPr>
            <a:spLocks noGrp="1" noRot="1" noMove="1" noResize="1" noEditPoints="1" noAdjustHandles="1" noChangeArrowheads="1" noChangeShapeType="1"/>
          </p:cNvSpPr>
          <p:nvPr>
            <p:ph type="body" sz="quarter" idx="11"/>
          </p:nvPr>
        </p:nvSpPr>
        <p:spPr/>
        <p:txBody>
          <a:bodyPr/>
          <a:lstStyle/>
          <a:p>
            <a:r>
              <a:rPr lang="nl-NL" b="1"/>
              <a:t>Categoria portocalie</a:t>
            </a:r>
          </a:p>
          <a:p>
            <a:r>
              <a:rPr lang="nl-NL"/>
              <a:t>A fost dezinfectată parțial</a:t>
            </a:r>
          </a:p>
        </p:txBody>
      </p:sp>
      <p:sp>
        <p:nvSpPr>
          <p:cNvPr id="6" name="Tijdelijke aanduiding voor tekst 5">
            <a:extLst>
              <a:ext uri="{FF2B5EF4-FFF2-40B4-BE49-F238E27FC236}">
                <a16:creationId xmlns:a16="http://schemas.microsoft.com/office/drawing/2014/main" id="{BF067253-D76F-4215-67DE-EC298739B06F}"/>
              </a:ext>
            </a:extLst>
          </p:cNvPr>
          <p:cNvSpPr>
            <a:spLocks noGrp="1" noRot="1" noMove="1" noResize="1" noEditPoints="1" noAdjustHandles="1" noChangeArrowheads="1" noChangeShapeType="1"/>
          </p:cNvSpPr>
          <p:nvPr>
            <p:ph type="body" sz="quarter" idx="12"/>
          </p:nvPr>
        </p:nvSpPr>
        <p:spPr/>
        <p:txBody>
          <a:bodyPr lIns="91440" tIns="45720" rIns="91440" bIns="45720" anchor="t">
            <a:normAutofit/>
          </a:bodyPr>
          <a:lstStyle/>
          <a:p>
            <a:r>
              <a:rPr lang="nl-NL" b="1"/>
              <a:t>Categoria roșie</a:t>
            </a:r>
          </a:p>
          <a:p>
            <a:r>
              <a:rPr lang="nl-NL">
                <a:latin typeface="Segoe UI"/>
                <a:cs typeface="Segoe UI"/>
              </a:rPr>
              <a:t>Dezinfecție principală sau calitate de apă potabilă</a:t>
            </a:r>
            <a:endParaRPr lang="nl-NL"/>
          </a:p>
        </p:txBody>
      </p:sp>
      <p:pic>
        <p:nvPicPr>
          <p:cNvPr id="7" name="2026-07-17_009_ROM.mp3">
            <a:hlinkClick r:id="" action="ppaction://media"/>
            <a:extLst>
              <a:ext uri="{FF2B5EF4-FFF2-40B4-BE49-F238E27FC236}">
                <a16:creationId xmlns:a16="http://schemas.microsoft.com/office/drawing/2014/main" id="{A754670F-D261-DBBB-53AF-A8FFF560CB3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3175"/>
            <a:ext cx="812800" cy="812800"/>
          </a:xfrm>
          <a:prstGeom prst="rect">
            <a:avLst/>
          </a:prstGeom>
        </p:spPr>
      </p:pic>
    </p:spTree>
    <p:extLst>
      <p:ext uri="{BB962C8B-B14F-4D97-AF65-F5344CB8AC3E}">
        <p14:creationId xmlns:p14="http://schemas.microsoft.com/office/powerpoint/2010/main" val="316082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98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Kantoorthema">
  <a:themeElements>
    <a:clrScheme name="PWN">
      <a:dk1>
        <a:srgbClr val="005EAA"/>
      </a:dk1>
      <a:lt1>
        <a:srgbClr val="FFFFFF"/>
      </a:lt1>
      <a:dk2>
        <a:srgbClr val="5EA42F"/>
      </a:dk2>
      <a:lt2>
        <a:srgbClr val="ECF2F5"/>
      </a:lt2>
      <a:accent1>
        <a:srgbClr val="005EAA"/>
      </a:accent1>
      <a:accent2>
        <a:srgbClr val="5EA42F"/>
      </a:accent2>
      <a:accent3>
        <a:srgbClr val="A76500"/>
      </a:accent3>
      <a:accent4>
        <a:srgbClr val="ECF2F5"/>
      </a:accent4>
      <a:accent5>
        <a:srgbClr val="A91E5A"/>
      </a:accent5>
      <a:accent6>
        <a:srgbClr val="F39400"/>
      </a:accent6>
      <a:hlink>
        <a:srgbClr val="005EAA"/>
      </a:hlink>
      <a:folHlink>
        <a:srgbClr val="005EAA"/>
      </a:folHlink>
    </a:clrScheme>
    <a:fontScheme name="Aangepast 4">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260519_PWN_elearning_sjabloon_DEF" id="{1AEEA702-736B-4A3B-911B-C5AAACB3CA30}" vid="{67CDD8BE-4B94-4FF3-9C2F-45789E5663DB}"/>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173a5f2-fe4f-4403-821c-1c523b0cf162" xsi:nil="true"/>
    <lcf76f155ced4ddcb4097134ff3c332f xmlns="6c77377b-06ca-4507-a5fd-a6eb8621f8f4">
      <Terms xmlns="http://schemas.microsoft.com/office/infopath/2007/PartnerControls"/>
    </lcf76f155ced4ddcb4097134ff3c332f>
    <StatusWijziging xmlns="6c77377b-06ca-4507-a5fd-a6eb8621f8f4" xsi:nil="true"/>
    <_dlc_DocId xmlns="57fc9042-7ad7-43d3-895f-60184452fc7e">PWN01380-350502353-31738</_dlc_DocId>
    <_dlc_DocIdUrl xmlns="57fc9042-7ad7-43d3-895f-60184452fc7e">
      <Url>https://pwnkia.sharepoint.com/sites/prj-pwn01380/_layouts/15/DocIdRedir.aspx?ID=PWN01380-350502353-31738</Url>
      <Description>PWN01380-350502353-31738</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A9ABD2DD55CE8428D16298F05C685E6" ma:contentTypeVersion="19" ma:contentTypeDescription="Create a new document." ma:contentTypeScope="" ma:versionID="0e9c818077da5cdb8d9d27ac5f6293c5">
  <xsd:schema xmlns:xsd="http://www.w3.org/2001/XMLSchema" xmlns:xs="http://www.w3.org/2001/XMLSchema" xmlns:p="http://schemas.microsoft.com/office/2006/metadata/properties" xmlns:ns2="6c77377b-06ca-4507-a5fd-a6eb8621f8f4" xmlns:ns3="57fc9042-7ad7-43d3-895f-60184452fc7e" xmlns:ns4="d173a5f2-fe4f-4403-821c-1c523b0cf162" targetNamespace="http://schemas.microsoft.com/office/2006/metadata/properties" ma:root="true" ma:fieldsID="2b5a1f061b4911a0211bc8757b0c6191" ns2:_="" ns3:_="" ns4:_="">
    <xsd:import namespace="6c77377b-06ca-4507-a5fd-a6eb8621f8f4"/>
    <xsd:import namespace="57fc9042-7ad7-43d3-895f-60184452fc7e"/>
    <xsd:import namespace="d173a5f2-fe4f-4403-821c-1c523b0cf162"/>
    <xsd:element name="properties">
      <xsd:complexType>
        <xsd:sequence>
          <xsd:element name="documentManagement">
            <xsd:complexType>
              <xsd:all>
                <xsd:element ref="ns2:MediaServiceKeyPoints" minOccurs="0"/>
                <xsd:element ref="ns2:MediaServiceMetadata" minOccurs="0"/>
                <xsd:element ref="ns2:MediaServiceFastMetadata" minOccurs="0"/>
                <xsd:element ref="ns3:SharedWithUsers" minOccurs="0"/>
                <xsd:element ref="ns3:SharedWithDetails" minOccurs="0"/>
                <xsd:element ref="ns2:MediaServiceAutoKeyPoints" minOccurs="0"/>
                <xsd:element ref="ns2:lcf76f155ced4ddcb4097134ff3c332f" minOccurs="0"/>
                <xsd:element ref="ns4: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ObjectDetectorVersions" minOccurs="0"/>
                <xsd:element ref="ns2:MediaServiceSearchProperties" minOccurs="0"/>
                <xsd:element ref="ns3:_dlc_DocId" minOccurs="0"/>
                <xsd:element ref="ns3:_dlc_DocIdUrl" minOccurs="0"/>
                <xsd:element ref="ns3:_dlc_DocIdPersistId" minOccurs="0"/>
                <xsd:element ref="ns2:MediaServiceLocation" minOccurs="0"/>
                <xsd:element ref="ns2:StatusWijziging"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77377b-06ca-4507-a5fd-a6eb8621f8f4" elementFormDefault="qualified">
    <xsd:import namespace="http://schemas.microsoft.com/office/2006/documentManagement/types"/>
    <xsd:import namespace="http://schemas.microsoft.com/office/infopath/2007/PartnerControls"/>
    <xsd:element name="MediaServiceKeyPoints" ma:index="8" nillable="true" ma:displayName="KeyPoints" ma:internalName="MediaServiceKeyPoints" ma:readOnly="true">
      <xsd:simpleType>
        <xsd:restriction base="dms:Note">
          <xsd:maxLength value="255"/>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8204313e-323e-441f-8e10-f5402b0ff3bf"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7" nillable="true" ma:displayName="Location" ma:indexed="true" ma:internalName="MediaServiceLocation" ma:readOnly="true">
      <xsd:simpleType>
        <xsd:restriction base="dms:Text"/>
      </xsd:simpleType>
    </xsd:element>
    <xsd:element name="StatusWijziging" ma:index="28" nillable="true" ma:displayName="Status Wijziging" ma:format="Dropdown" ma:internalName="StatusWijziging">
      <xsd:simpleType>
        <xsd:restriction base="dms:Choice">
          <xsd:enumeration value="Akkoord"/>
          <xsd:enumeration value="Ter goedkeuring"/>
          <xsd:enumeration value="Ter informatie"/>
          <xsd:enumeration value="Niet akkoord"/>
        </xsd:restriction>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7fc9042-7ad7-43d3-895f-60184452fc7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_dlc_DocId" ma:index="24" nillable="true" ma:displayName="Document ID Value" ma:description="The value of the document ID assigned to this item." ma:indexed="true" ma:internalName="_dlc_DocId" ma:readOnly="true">
      <xsd:simpleType>
        <xsd:restriction base="dms:Text"/>
      </xsd:simpleType>
    </xsd:element>
    <xsd:element name="_dlc_DocIdUrl" ma:index="2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6" nillable="true" ma:displayName="Id blijven behouden" ma:description="Id behouden tijdens toevoegen."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d173a5f2-fe4f-4403-821c-1c523b0cf162"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99ae0950-3ead-4c7f-a27d-557ed9aee1ae}" ma:internalName="TaxCatchAll" ma:showField="CatchAllData" ma:web="57fc9042-7ad7-43d3-895f-60184452fc7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EDE760C-610C-4F00-9CD8-7F65985A1496}">
  <ds:schemaRefs>
    <ds:schemaRef ds:uri="http://purl.org/dc/elements/1.1/"/>
    <ds:schemaRef ds:uri="http://purl.org/dc/dcmitype/"/>
    <ds:schemaRef ds:uri="http://schemas.microsoft.com/office/2006/documentManagement/types"/>
    <ds:schemaRef ds:uri="http://www.w3.org/XML/1998/namespace"/>
    <ds:schemaRef ds:uri="http://purl.org/dc/terms/"/>
    <ds:schemaRef ds:uri="http://schemas.openxmlformats.org/package/2006/metadata/core-properties"/>
    <ds:schemaRef ds:uri="7cce10ea-fbd3-4c68-b482-22d2e2347836"/>
    <ds:schemaRef ds:uri="http://schemas.microsoft.com/office/infopath/2007/PartnerControls"/>
    <ds:schemaRef ds:uri="718e7d74-2e7f-4cf2-a442-065c2194cf2b"/>
    <ds:schemaRef ds:uri="http://schemas.microsoft.com/office/2006/metadata/properties"/>
  </ds:schemaRefs>
</ds:datastoreItem>
</file>

<file path=customXml/itemProps2.xml><?xml version="1.0" encoding="utf-8"?>
<ds:datastoreItem xmlns:ds="http://schemas.openxmlformats.org/officeDocument/2006/customXml" ds:itemID="{EB74615A-FCBE-4EF8-A7C3-85F2158A52FB}">
  <ds:schemaRefs>
    <ds:schemaRef ds:uri="http://schemas.microsoft.com/sharepoint/v3/contenttype/forms"/>
  </ds:schemaRefs>
</ds:datastoreItem>
</file>

<file path=customXml/itemProps3.xml><?xml version="1.0" encoding="utf-8"?>
<ds:datastoreItem xmlns:ds="http://schemas.openxmlformats.org/officeDocument/2006/customXml" ds:itemID="{5FDCE1AD-80A6-4AEB-8B9B-F8FCB24F13E0}"/>
</file>

<file path=customXml/itemProps4.xml><?xml version="1.0" encoding="utf-8"?>
<ds:datastoreItem xmlns:ds="http://schemas.openxmlformats.org/officeDocument/2006/customXml" ds:itemID="{FB9BB63F-9153-4908-866F-D435CA2A5015}"/>
</file>

<file path=docProps/app.xml><?xml version="1.0" encoding="utf-8"?>
<Properties xmlns="http://schemas.openxmlformats.org/officeDocument/2006/extended-properties" xmlns:vt="http://schemas.openxmlformats.org/officeDocument/2006/docPropsVTypes">
  <Template>260519_PWN_elearning_v1</Template>
  <TotalTime>8857</TotalTime>
  <Words>4942</Words>
  <Application>Microsoft Macintosh PowerPoint</Application>
  <PresentationFormat>Breedbeeld</PresentationFormat>
  <Paragraphs>496</Paragraphs>
  <Slides>32</Slides>
  <Notes>32</Notes>
  <HiddenSlides>0</HiddenSlides>
  <MMClips>29</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32</vt:i4>
      </vt:variant>
    </vt:vector>
  </HeadingPairs>
  <TitlesOfParts>
    <vt:vector size="41" baseType="lpstr">
      <vt:lpstr>Aptos</vt:lpstr>
      <vt:lpstr>Arial</vt:lpstr>
      <vt:lpstr>Calibri</vt:lpstr>
      <vt:lpstr>Figtree</vt:lpstr>
      <vt:lpstr>Segoe UI</vt:lpstr>
      <vt:lpstr>Segoe UI Semibold</vt:lpstr>
      <vt:lpstr>Segoe UI Semilight</vt:lpstr>
      <vt:lpstr>Systeemlettertype regulier</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Buro Dirigo | Kitty van der Veen</dc:creator>
  <cp:lastModifiedBy>Bram Oorthuizen</cp:lastModifiedBy>
  <cp:revision>107</cp:revision>
  <dcterms:created xsi:type="dcterms:W3CDTF">2026-05-19T12:25:56Z</dcterms:created>
  <dcterms:modified xsi:type="dcterms:W3CDTF">2026-07-20T17:35:14Z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0x0101006A9ABD2DD55CE8428D16298F05C685E6</vt:lpwstr>
  </property>
  <property fmtid="{D5CDD505-2E9C-101B-9397-08002B2CF9AE}" pid="3" name="MediaServiceImageTags">
    <vt:lpwstr/>
  </property>
  <property fmtid="{D5CDD505-2E9C-101B-9397-08002B2CF9AE}" pid="4" name="MSIP_Label_d777f3bd-e355-47d4-b167-e3302236dbc2_Enabled">
    <vt:lpwstr>true</vt:lpwstr>
  </property>
  <property fmtid="{D5CDD505-2E9C-101B-9397-08002B2CF9AE}" pid="5" name="MSIP_Label_d777f3bd-e355-47d4-b167-e3302236dbc2_SetDate">
    <vt:lpwstr>2025-07-22T09:59:45Z</vt:lpwstr>
  </property>
  <property fmtid="{D5CDD505-2E9C-101B-9397-08002B2CF9AE}" pid="6" name="MSIP_Label_d777f3bd-e355-47d4-b167-e3302236dbc2_Method">
    <vt:lpwstr>Standard</vt:lpwstr>
  </property>
  <property fmtid="{D5CDD505-2E9C-101B-9397-08002B2CF9AE}" pid="7" name="MSIP_Label_d777f3bd-e355-47d4-b167-e3302236dbc2_Name">
    <vt:lpwstr>Ketenvertrouwelijk</vt:lpwstr>
  </property>
  <property fmtid="{D5CDD505-2E9C-101B-9397-08002B2CF9AE}" pid="8" name="MSIP_Label_d777f3bd-e355-47d4-b167-e3302236dbc2_SiteId">
    <vt:lpwstr>55fa1a18-7257-4a01-ba69-b5023cc47f9a</vt:lpwstr>
  </property>
  <property fmtid="{D5CDD505-2E9C-101B-9397-08002B2CF9AE}" pid="9" name="MSIP_Label_d777f3bd-e355-47d4-b167-e3302236dbc2_ActionId">
    <vt:lpwstr>44cdc2fc-d658-4098-9066-5af5e8b59882</vt:lpwstr>
  </property>
  <property fmtid="{D5CDD505-2E9C-101B-9397-08002B2CF9AE}" pid="10" name="MSIP_Label_d777f3bd-e355-47d4-b167-e3302236dbc2_ContentBits">
    <vt:lpwstr>0</vt:lpwstr>
  </property>
  <property fmtid="{D5CDD505-2E9C-101B-9397-08002B2CF9AE}" pid="11" name="MSIP_Label_d777f3bd-e355-47d4-b167-e3302236dbc2_Tag">
    <vt:lpwstr>10, 3, 0, 2</vt:lpwstr>
  </property>
  <property fmtid="{D5CDD505-2E9C-101B-9397-08002B2CF9AE}" pid="12" name="_dlc_DocIdItemGuid">
    <vt:lpwstr>9a4f0d9b-b0b3-4ba3-9828-c73da4666421</vt:lpwstr>
  </property>
</Properties>
</file>