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modernComment_121_353DE971.xml" ContentType="application/vnd.ms-powerpoint.comments+xml"/>
  <Override PartName="/ppt/notesSlides/notesSlide23.xml" ContentType="application/vnd.openxmlformats-officedocument.presentationml.notesSlide+xml"/>
  <Override PartName="/ppt/comments/modernComment_13C_37FB9000.xml" ContentType="application/vnd.ms-powerpoint.comments+xml"/>
  <Override PartName="/ppt/notesSlides/notesSlide24.xml" ContentType="application/vnd.openxmlformats-officedocument.presentationml.notesSlide+xml"/>
  <Override PartName="/ppt/comments/modernComment_13B_2DB3D233.xml" ContentType="application/vnd.ms-powerpoint.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handoutMasterIdLst>
    <p:handoutMasterId r:id="rId38"/>
  </p:handoutMasterIdLst>
  <p:sldIdLst>
    <p:sldId id="285" r:id="rId5"/>
    <p:sldId id="298" r:id="rId6"/>
    <p:sldId id="299" r:id="rId7"/>
    <p:sldId id="300" r:id="rId8"/>
    <p:sldId id="313" r:id="rId9"/>
    <p:sldId id="301" r:id="rId10"/>
    <p:sldId id="304" r:id="rId11"/>
    <p:sldId id="290" r:id="rId12"/>
    <p:sldId id="294" r:id="rId13"/>
    <p:sldId id="292" r:id="rId14"/>
    <p:sldId id="293" r:id="rId15"/>
    <p:sldId id="325" r:id="rId16"/>
    <p:sldId id="323" r:id="rId17"/>
    <p:sldId id="317" r:id="rId18"/>
    <p:sldId id="288" r:id="rId19"/>
    <p:sldId id="318" r:id="rId20"/>
    <p:sldId id="320" r:id="rId21"/>
    <p:sldId id="337" r:id="rId22"/>
    <p:sldId id="308" r:id="rId23"/>
    <p:sldId id="324" r:id="rId24"/>
    <p:sldId id="306" r:id="rId25"/>
    <p:sldId id="289" r:id="rId26"/>
    <p:sldId id="316" r:id="rId27"/>
    <p:sldId id="315" r:id="rId28"/>
    <p:sldId id="291" r:id="rId29"/>
    <p:sldId id="339" r:id="rId30"/>
    <p:sldId id="330" r:id="rId31"/>
    <p:sldId id="321" r:id="rId32"/>
    <p:sldId id="333" r:id="rId33"/>
    <p:sldId id="338" r:id="rId34"/>
    <p:sldId id="336" r:id="rId35"/>
    <p:sldId id="297" r:id="rId36"/>
  </p:sldIdLst>
  <p:sldSz cx="12192000" cy="6858000"/>
  <p:notesSz cx="6858000" cy="9144000"/>
  <p:custDataLst>
    <p:tags r:id="rId39"/>
  </p:custData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755D626-0AB6-61E4-21BA-121A78ECEA4E}" name="Nordmann, A (Arno)" initials="NA" userId="S::arno.nordmann@pwn.nl::0710552f-2d48-4829-a736-176628860d79" providerId="AD"/>
  <p188:author id="{67699D2F-1C69-0B8B-E9A4-E45D10328B51}" name="Daphne van de Berg" initials="Dv" userId="171ea9f61bfcd69c" providerId="Windows Live"/>
  <p188:author id="{CFB0BA3F-090F-8CC0-4E26-5718193C05CA}" name="Berg, D.J.M van de (Daphne)" initials="B(" userId="S::daphne.van.de.berg@pwn.nl::655bb6ae-e808-4d53-afb5-7600600e7875" providerId="AD"/>
  <p188:author id="{2470899B-CC58-B8DE-6031-878B6E53F8EB}" name="Smit, HJP (Herman)" initials="HS" userId="S::herman.smit@pwn.nl::97e577b2-d187-4c1e-85ae-4c0249d438f1" providerId="AD"/>
  <p188:author id="{90A69CDA-876C-1100-F7EC-38E41E03A244}" name="Lee, M.N. van der (Marten)" initials="L(" userId="S::marten.van.der.lee@pwn.nl::b46ecc52-9897-4057-9dbd-eb3031510b9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0000"/>
    <a:srgbClr val="005EAA"/>
    <a:srgbClr val="000000"/>
    <a:srgbClr val="0B34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266"/>
    <p:restoredTop sz="96046" autoAdjust="0"/>
  </p:normalViewPr>
  <p:slideViewPr>
    <p:cSldViewPr snapToGrid="0">
      <p:cViewPr varScale="1">
        <p:scale>
          <a:sx n="101" d="100"/>
          <a:sy n="101" d="100"/>
        </p:scale>
        <p:origin x="1458" y="102"/>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gs" Target="tags/tag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presProps" Target="presProp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46" Type="http://schemas.openxmlformats.org/officeDocument/2006/relationships/customXml" Target="../customXml/item4.xml"/><Relationship Id="rId20" Type="http://schemas.openxmlformats.org/officeDocument/2006/relationships/slide" Target="slides/slide16.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ro Dirigo | Kitty van der Veen" userId="5aa31f3e-7d9e-4fc5-add5-b6340ade2570" providerId="ADAL" clId="{EE6EBDEF-DA77-41BE-B1FE-F620C2E0D1D1}"/>
    <pc:docChg chg="modSld">
      <pc:chgData name="Buro Dirigo | Kitty van der Veen" userId="5aa31f3e-7d9e-4fc5-add5-b6340ade2570" providerId="ADAL" clId="{EE6EBDEF-DA77-41BE-B1FE-F620C2E0D1D1}" dt="2026-06-23T14:19:36.543" v="0" actId="5793"/>
      <pc:docMkLst>
        <pc:docMk/>
      </pc:docMkLst>
      <pc:sldChg chg="modSp mod">
        <pc:chgData name="Buro Dirigo | Kitty van der Veen" userId="5aa31f3e-7d9e-4fc5-add5-b6340ade2570" providerId="ADAL" clId="{EE6EBDEF-DA77-41BE-B1FE-F620C2E0D1D1}" dt="2026-06-23T14:19:36.543" v="0" actId="5793"/>
        <pc:sldMkLst>
          <pc:docMk/>
          <pc:sldMk cId="1091537123" sldId="321"/>
        </pc:sldMkLst>
        <pc:spChg chg="mod">
          <ac:chgData name="Buro Dirigo | Kitty van der Veen" userId="5aa31f3e-7d9e-4fc5-add5-b6340ade2570" providerId="ADAL" clId="{EE6EBDEF-DA77-41BE-B1FE-F620C2E0D1D1}" dt="2026-06-23T14:19:36.543" v="0" actId="5793"/>
          <ac:spMkLst>
            <pc:docMk/>
            <pc:sldMk cId="1091537123" sldId="321"/>
            <ac:spMk id="4" creationId="{162F2EEF-76CB-7353-DC61-1C81F49ABB18}"/>
          </ac:spMkLst>
        </pc:spChg>
      </pc:sldChg>
    </pc:docChg>
  </pc:docChgLst>
</pc:chgInfo>
</file>

<file path=ppt/comments/modernComment_121_353DE971.xml><?xml version="1.0" encoding="utf-8"?>
<p188:cmLst xmlns:a="http://schemas.openxmlformats.org/drawingml/2006/main" xmlns:r="http://schemas.openxmlformats.org/officeDocument/2006/relationships" xmlns:p188="http://schemas.microsoft.com/office/powerpoint/2018/8/main">
  <p188:cm id="{C442F429-52F3-7E46-81D5-EB71892C1D4B}" authorId="{67699D2F-1C69-0B8B-E9A4-E45D10328B51}" created="2026-06-04T09:10:18.310">
    <ac:deMkLst xmlns:ac="http://schemas.microsoft.com/office/drawing/2013/main/command">
      <pc:docMk xmlns:pc="http://schemas.microsoft.com/office/powerpoint/2013/main/command"/>
      <pc:sldMk xmlns:pc="http://schemas.microsoft.com/office/powerpoint/2013/main/command" cId="893249905" sldId="289"/>
      <ac:spMk id="4" creationId="{EE8252B4-BF59-AD79-5989-B4B441347F29}"/>
    </ac:deMkLst>
    <p188:txBody>
      <a:bodyPr/>
      <a:lstStyle/>
      <a:p>
        <a:r>
          <a:rPr lang="nl-NL"/>
          <a:t>Let op dat ook deze teksten worden vertaald.</a:t>
        </a:r>
      </a:p>
    </p188:txBody>
  </p188:cm>
</p188:cmLst>
</file>

<file path=ppt/comments/modernComment_13B_2DB3D233.xml><?xml version="1.0" encoding="utf-8"?>
<p188:cmLst xmlns:a="http://schemas.openxmlformats.org/drawingml/2006/main" xmlns:r="http://schemas.openxmlformats.org/officeDocument/2006/relationships" xmlns:p188="http://schemas.microsoft.com/office/powerpoint/2018/8/main">
  <p188:cm id="{8E5F4E63-F618-8E4B-B765-0D2F0A44FE0C}" authorId="{67699D2F-1C69-0B8B-E9A4-E45D10328B51}" created="2026-06-04T09:10:39.956">
    <ac:deMkLst xmlns:ac="http://schemas.microsoft.com/office/drawing/2013/main/command">
      <pc:docMk xmlns:pc="http://schemas.microsoft.com/office/powerpoint/2013/main/command"/>
      <pc:sldMk xmlns:pc="http://schemas.microsoft.com/office/powerpoint/2013/main/command" cId="766759475" sldId="315"/>
      <ac:spMk id="22" creationId="{533E20D8-D63B-A463-935C-7CF10136E47D}"/>
    </ac:deMkLst>
    <p188:txBody>
      <a:bodyPr/>
      <a:lstStyle/>
      <a:p>
        <a:r>
          <a:rPr lang="nl-NL"/>
          <a:t>Let op dat ook deze teksten worden vertaald.</a:t>
        </a:r>
      </a:p>
    </p188:txBody>
  </p188:cm>
</p188:cmLst>
</file>

<file path=ppt/comments/modernComment_13C_37FB9000.xml><?xml version="1.0" encoding="utf-8"?>
<p188:cmLst xmlns:a="http://schemas.openxmlformats.org/drawingml/2006/main" xmlns:r="http://schemas.openxmlformats.org/officeDocument/2006/relationships" xmlns:p188="http://schemas.microsoft.com/office/powerpoint/2018/8/main">
  <p188:cm id="{EDD61BE7-3509-5A47-B59C-0F488DA40A8F}" authorId="{67699D2F-1C69-0B8B-E9A4-E45D10328B51}" created="2026-06-04T09:10:33.213">
    <ac:deMkLst xmlns:ac="http://schemas.microsoft.com/office/drawing/2013/main/command">
      <pc:docMk xmlns:pc="http://schemas.microsoft.com/office/powerpoint/2013/main/command"/>
      <pc:sldMk xmlns:pc="http://schemas.microsoft.com/office/powerpoint/2013/main/command" cId="939233280" sldId="316"/>
      <ac:spMk id="16" creationId="{347A4C0D-434D-6FCA-7657-43047086CC1C}"/>
    </ac:deMkLst>
    <p188:txBody>
      <a:bodyPr/>
      <a:lstStyle/>
      <a:p>
        <a:r>
          <a:rPr lang="nl-NL"/>
          <a:t>Let op dat ook deze teksten worden vertaald.</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C66ADC73-C6FD-10F7-4EE9-601006505E6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a:extLst>
              <a:ext uri="{FF2B5EF4-FFF2-40B4-BE49-F238E27FC236}">
                <a16:creationId xmlns:a16="http://schemas.microsoft.com/office/drawing/2014/main" id="{9BEEC1DD-9778-FAA3-8E19-04D0E7961E7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ED3EC35-BE62-40F2-8569-5D92205E6693}" type="datetimeFigureOut">
              <a:rPr lang="nl-NL" smtClean="0"/>
              <a:t>23-6-2026</a:t>
            </a:fld>
            <a:endParaRPr lang="nl-NL"/>
          </a:p>
        </p:txBody>
      </p:sp>
      <p:sp>
        <p:nvSpPr>
          <p:cNvPr id="4" name="Tijdelijke aanduiding voor voettekst 3">
            <a:extLst>
              <a:ext uri="{FF2B5EF4-FFF2-40B4-BE49-F238E27FC236}">
                <a16:creationId xmlns:a16="http://schemas.microsoft.com/office/drawing/2014/main" id="{545322A0-4418-8608-3DA7-65F4C4D3E25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a:extLst>
              <a:ext uri="{FF2B5EF4-FFF2-40B4-BE49-F238E27FC236}">
                <a16:creationId xmlns:a16="http://schemas.microsoft.com/office/drawing/2014/main" id="{F6FFD617-0031-3E5E-2C5D-043191524D5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67D9AEF-DE02-490D-B341-768FB1EBCF8F}" type="slidenum">
              <a:rPr lang="nl-NL" smtClean="0"/>
              <a:t>‹nr.›</a:t>
            </a:fld>
            <a:endParaRPr lang="nl-NL"/>
          </a:p>
        </p:txBody>
      </p:sp>
    </p:spTree>
    <p:extLst>
      <p:ext uri="{BB962C8B-B14F-4D97-AF65-F5344CB8AC3E}">
        <p14:creationId xmlns:p14="http://schemas.microsoft.com/office/powerpoint/2010/main" val="553960592"/>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EDC5A8-32A0-47D8-94B4-B787491D97A2}" type="datetimeFigureOut">
              <a:rPr lang="nl-NL" smtClean="0"/>
              <a:t>23-6-2026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D5F3A4-EA52-4D0B-8539-6D5F43DA58E6}" type="slidenum">
              <a:rPr lang="nl-NL" smtClean="0"/>
              <a:t>‹nr.›</a:t>
            </a:fld>
            <a:endParaRPr lang="nl-NL"/>
          </a:p>
        </p:txBody>
      </p:sp>
    </p:spTree>
    <p:extLst>
      <p:ext uri="{BB962C8B-B14F-4D97-AF65-F5344CB8AC3E}">
        <p14:creationId xmlns:p14="http://schemas.microsoft.com/office/powerpoint/2010/main" val="3127128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a:t>
            </a:fld>
            <a:endParaRPr lang="nl-NL"/>
          </a:p>
        </p:txBody>
      </p:sp>
    </p:spTree>
    <p:extLst>
      <p:ext uri="{BB962C8B-B14F-4D97-AF65-F5344CB8AC3E}">
        <p14:creationId xmlns:p14="http://schemas.microsoft.com/office/powerpoint/2010/main" val="21983496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10</a:t>
            </a:fld>
            <a:endParaRPr lang="nl-NL"/>
          </a:p>
        </p:txBody>
      </p:sp>
    </p:spTree>
    <p:extLst>
      <p:ext uri="{BB962C8B-B14F-4D97-AF65-F5344CB8AC3E}">
        <p14:creationId xmlns:p14="http://schemas.microsoft.com/office/powerpoint/2010/main" val="1302371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11</a:t>
            </a:fld>
            <a:endParaRPr lang="nl-NL"/>
          </a:p>
        </p:txBody>
      </p:sp>
    </p:spTree>
    <p:extLst>
      <p:ext uri="{BB962C8B-B14F-4D97-AF65-F5344CB8AC3E}">
        <p14:creationId xmlns:p14="http://schemas.microsoft.com/office/powerpoint/2010/main" val="33356993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12594-FBF4-DF51-7FFB-C22010CBB06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1667C19-AC61-C40A-7A53-619FE95003AA}"/>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950A1AE-4935-6AA2-1491-10AFABF32353}"/>
              </a:ext>
            </a:extLst>
          </p:cNvPr>
          <p:cNvSpPr>
            <a:spLocks noGrp="1"/>
          </p:cNvSpPr>
          <p:nvPr>
            <p:ph type="body" idx="1"/>
          </p:nvPr>
        </p:nvSpPr>
        <p:spPr/>
        <p:txBody>
          <a:bodyPr/>
          <a:lstStyle/>
          <a:p>
            <a:r>
              <a:rPr lang="nl-NL" dirty="0"/>
              <a:t>. </a:t>
            </a:r>
          </a:p>
          <a:p>
            <a:endParaRPr lang="nl-NL" dirty="0"/>
          </a:p>
        </p:txBody>
      </p:sp>
      <p:sp>
        <p:nvSpPr>
          <p:cNvPr id="4" name="Tijdelijke aanduiding voor dianummer 3">
            <a:extLst>
              <a:ext uri="{FF2B5EF4-FFF2-40B4-BE49-F238E27FC236}">
                <a16:creationId xmlns:a16="http://schemas.microsoft.com/office/drawing/2014/main" id="{23DE6E89-6E0F-9288-33AE-49EA0771C693}"/>
              </a:ext>
            </a:extLst>
          </p:cNvPr>
          <p:cNvSpPr>
            <a:spLocks noGrp="1"/>
          </p:cNvSpPr>
          <p:nvPr>
            <p:ph type="sldNum" sz="quarter" idx="5"/>
          </p:nvPr>
        </p:nvSpPr>
        <p:spPr/>
        <p:txBody>
          <a:bodyPr/>
          <a:lstStyle/>
          <a:p>
            <a:fld id="{2BD5F3A4-EA52-4D0B-8539-6D5F43DA58E6}" type="slidenum">
              <a:rPr lang="nl-NL" smtClean="0"/>
              <a:t>12</a:t>
            </a:fld>
            <a:endParaRPr lang="nl-NL"/>
          </a:p>
        </p:txBody>
      </p:sp>
    </p:spTree>
    <p:extLst>
      <p:ext uri="{BB962C8B-B14F-4D97-AF65-F5344CB8AC3E}">
        <p14:creationId xmlns:p14="http://schemas.microsoft.com/office/powerpoint/2010/main" val="25497196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13</a:t>
            </a:fld>
            <a:endParaRPr lang="nl-NL"/>
          </a:p>
        </p:txBody>
      </p:sp>
    </p:spTree>
    <p:extLst>
      <p:ext uri="{BB962C8B-B14F-4D97-AF65-F5344CB8AC3E}">
        <p14:creationId xmlns:p14="http://schemas.microsoft.com/office/powerpoint/2010/main" val="32204587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14</a:t>
            </a:fld>
            <a:endParaRPr lang="nl-NL"/>
          </a:p>
        </p:txBody>
      </p:sp>
    </p:spTree>
    <p:extLst>
      <p:ext uri="{BB962C8B-B14F-4D97-AF65-F5344CB8AC3E}">
        <p14:creationId xmlns:p14="http://schemas.microsoft.com/office/powerpoint/2010/main" val="19301244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15</a:t>
            </a:fld>
            <a:endParaRPr lang="nl-NL"/>
          </a:p>
        </p:txBody>
      </p:sp>
    </p:spTree>
    <p:extLst>
      <p:ext uri="{BB962C8B-B14F-4D97-AF65-F5344CB8AC3E}">
        <p14:creationId xmlns:p14="http://schemas.microsoft.com/office/powerpoint/2010/main" val="21033541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16</a:t>
            </a:fld>
            <a:endParaRPr lang="nl-NL"/>
          </a:p>
        </p:txBody>
      </p:sp>
    </p:spTree>
    <p:extLst>
      <p:ext uri="{BB962C8B-B14F-4D97-AF65-F5344CB8AC3E}">
        <p14:creationId xmlns:p14="http://schemas.microsoft.com/office/powerpoint/2010/main" val="19300007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17</a:t>
            </a:fld>
            <a:endParaRPr lang="nl-NL"/>
          </a:p>
        </p:txBody>
      </p:sp>
    </p:spTree>
    <p:extLst>
      <p:ext uri="{BB962C8B-B14F-4D97-AF65-F5344CB8AC3E}">
        <p14:creationId xmlns:p14="http://schemas.microsoft.com/office/powerpoint/2010/main" val="40734758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BF9B3-9223-6347-5659-DC76358212B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11177D7-4374-8B94-7CC1-2BE9214311C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F736F90-0B5A-3B80-8F9D-D7AFABA18C34}"/>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D5785FE6-323E-6F98-E417-F34BF600B64A}"/>
              </a:ext>
            </a:extLst>
          </p:cNvPr>
          <p:cNvSpPr>
            <a:spLocks noGrp="1"/>
          </p:cNvSpPr>
          <p:nvPr>
            <p:ph type="sldNum" sz="quarter" idx="5"/>
          </p:nvPr>
        </p:nvSpPr>
        <p:spPr/>
        <p:txBody>
          <a:bodyPr/>
          <a:lstStyle/>
          <a:p>
            <a:fld id="{2BD5F3A4-EA52-4D0B-8539-6D5F43DA58E6}" type="slidenum">
              <a:rPr lang="nl-NL" smtClean="0"/>
              <a:t>18</a:t>
            </a:fld>
            <a:endParaRPr lang="nl-NL"/>
          </a:p>
        </p:txBody>
      </p:sp>
    </p:spTree>
    <p:extLst>
      <p:ext uri="{BB962C8B-B14F-4D97-AF65-F5344CB8AC3E}">
        <p14:creationId xmlns:p14="http://schemas.microsoft.com/office/powerpoint/2010/main" val="35903278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28600" indent="-228600">
              <a:buFont typeface="+mj-lt"/>
              <a:buAutoNum type="arabicPeriod"/>
            </a:pPr>
            <a:endParaRPr lang="nl-NL" dirty="0"/>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19</a:t>
            </a:fld>
            <a:endParaRPr lang="nl-NL"/>
          </a:p>
        </p:txBody>
      </p:sp>
    </p:spTree>
    <p:extLst>
      <p:ext uri="{BB962C8B-B14F-4D97-AF65-F5344CB8AC3E}">
        <p14:creationId xmlns:p14="http://schemas.microsoft.com/office/powerpoint/2010/main" val="265862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2</a:t>
            </a:fld>
            <a:endParaRPr lang="nl-NL"/>
          </a:p>
        </p:txBody>
      </p:sp>
    </p:spTree>
    <p:extLst>
      <p:ext uri="{BB962C8B-B14F-4D97-AF65-F5344CB8AC3E}">
        <p14:creationId xmlns:p14="http://schemas.microsoft.com/office/powerpoint/2010/main" val="9301278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9BCEB-24C1-EC7E-3771-48C0BD783DB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6059CD1-B35E-CBF2-C710-D52486F71C2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3A453A7-ECDE-0DEA-46DA-4D177FE3EE60}"/>
              </a:ext>
            </a:extLst>
          </p:cNvPr>
          <p:cNvSpPr>
            <a:spLocks noGrp="1"/>
          </p:cNvSpPr>
          <p:nvPr>
            <p:ph type="body" idx="1"/>
          </p:nvPr>
        </p:nvSpPr>
        <p:spPr/>
        <p:txBody>
          <a:bodyPr/>
          <a:lstStyle/>
          <a:p>
            <a:endParaRPr lang="nl-NL" dirty="0"/>
          </a:p>
          <a:p>
            <a:endParaRPr lang="nl-NL" dirty="0"/>
          </a:p>
        </p:txBody>
      </p:sp>
      <p:sp>
        <p:nvSpPr>
          <p:cNvPr id="4" name="Tijdelijke aanduiding voor dianummer 3">
            <a:extLst>
              <a:ext uri="{FF2B5EF4-FFF2-40B4-BE49-F238E27FC236}">
                <a16:creationId xmlns:a16="http://schemas.microsoft.com/office/drawing/2014/main" id="{7B704AFC-587F-161D-0368-ADBD1B4EADF0}"/>
              </a:ext>
            </a:extLst>
          </p:cNvPr>
          <p:cNvSpPr>
            <a:spLocks noGrp="1"/>
          </p:cNvSpPr>
          <p:nvPr>
            <p:ph type="sldNum" sz="quarter" idx="5"/>
          </p:nvPr>
        </p:nvSpPr>
        <p:spPr/>
        <p:txBody>
          <a:bodyPr/>
          <a:lstStyle/>
          <a:p>
            <a:fld id="{2BD5F3A4-EA52-4D0B-8539-6D5F43DA58E6}" type="slidenum">
              <a:rPr lang="nl-NL" smtClean="0"/>
              <a:t>20</a:t>
            </a:fld>
            <a:endParaRPr lang="nl-NL"/>
          </a:p>
        </p:txBody>
      </p:sp>
    </p:spTree>
    <p:extLst>
      <p:ext uri="{BB962C8B-B14F-4D97-AF65-F5344CB8AC3E}">
        <p14:creationId xmlns:p14="http://schemas.microsoft.com/office/powerpoint/2010/main" val="18000672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584F5-3504-A37D-1433-6E9E0FF324C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C886925-7414-756C-6A37-E63B883DC1E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1281FB77-99B3-DA13-A409-3D76E4A86C2E}"/>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B818E537-2B62-B9C4-4548-1D8B38994708}"/>
              </a:ext>
            </a:extLst>
          </p:cNvPr>
          <p:cNvSpPr>
            <a:spLocks noGrp="1"/>
          </p:cNvSpPr>
          <p:nvPr>
            <p:ph type="sldNum" sz="quarter" idx="5"/>
          </p:nvPr>
        </p:nvSpPr>
        <p:spPr/>
        <p:txBody>
          <a:bodyPr/>
          <a:lstStyle/>
          <a:p>
            <a:fld id="{2BD5F3A4-EA52-4D0B-8539-6D5F43DA58E6}" type="slidenum">
              <a:rPr lang="nl-NL" smtClean="0"/>
              <a:t>21</a:t>
            </a:fld>
            <a:endParaRPr lang="nl-NL"/>
          </a:p>
        </p:txBody>
      </p:sp>
    </p:spTree>
    <p:extLst>
      <p:ext uri="{BB962C8B-B14F-4D97-AF65-F5344CB8AC3E}">
        <p14:creationId xmlns:p14="http://schemas.microsoft.com/office/powerpoint/2010/main" val="12569480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Tx/>
              <a:buChar char="-"/>
            </a:pPr>
            <a:endParaRPr lang="nl-NL" dirty="0"/>
          </a:p>
          <a:p>
            <a:endParaRPr lang="nl-NL" dirty="0"/>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22</a:t>
            </a:fld>
            <a:endParaRPr lang="nl-NL"/>
          </a:p>
        </p:txBody>
      </p:sp>
    </p:spTree>
    <p:extLst>
      <p:ext uri="{BB962C8B-B14F-4D97-AF65-F5344CB8AC3E}">
        <p14:creationId xmlns:p14="http://schemas.microsoft.com/office/powerpoint/2010/main" val="1222166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a:p>
            <a:endParaRPr lang="nl-NL" dirty="0"/>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23</a:t>
            </a:fld>
            <a:endParaRPr lang="nl-NL"/>
          </a:p>
        </p:txBody>
      </p:sp>
    </p:spTree>
    <p:extLst>
      <p:ext uri="{BB962C8B-B14F-4D97-AF65-F5344CB8AC3E}">
        <p14:creationId xmlns:p14="http://schemas.microsoft.com/office/powerpoint/2010/main" val="10788701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a:p>
            <a:endParaRPr lang="nl-NL" dirty="0"/>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24</a:t>
            </a:fld>
            <a:endParaRPr lang="nl-NL"/>
          </a:p>
        </p:txBody>
      </p:sp>
    </p:spTree>
    <p:extLst>
      <p:ext uri="{BB962C8B-B14F-4D97-AF65-F5344CB8AC3E}">
        <p14:creationId xmlns:p14="http://schemas.microsoft.com/office/powerpoint/2010/main" val="40857111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25</a:t>
            </a:fld>
            <a:endParaRPr lang="nl-NL"/>
          </a:p>
        </p:txBody>
      </p:sp>
    </p:spTree>
    <p:extLst>
      <p:ext uri="{BB962C8B-B14F-4D97-AF65-F5344CB8AC3E}">
        <p14:creationId xmlns:p14="http://schemas.microsoft.com/office/powerpoint/2010/main" val="37618632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D6D67-21FC-B0C2-ED5E-7CF7D31B6C7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96A3E17-0BF4-9510-CFD4-810B3019548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B081CCF0-3009-50EA-54AB-6352E1B84645}"/>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46B7EA18-5146-3ED6-11FC-48EBF50FE2E9}"/>
              </a:ext>
            </a:extLst>
          </p:cNvPr>
          <p:cNvSpPr>
            <a:spLocks noGrp="1"/>
          </p:cNvSpPr>
          <p:nvPr>
            <p:ph type="sldNum" sz="quarter" idx="5"/>
          </p:nvPr>
        </p:nvSpPr>
        <p:spPr/>
        <p:txBody>
          <a:bodyPr/>
          <a:lstStyle/>
          <a:p>
            <a:fld id="{2BD5F3A4-EA52-4D0B-8539-6D5F43DA58E6}" type="slidenum">
              <a:rPr lang="nl-NL" smtClean="0"/>
              <a:t>26</a:t>
            </a:fld>
            <a:endParaRPr lang="nl-NL"/>
          </a:p>
        </p:txBody>
      </p:sp>
    </p:spTree>
    <p:extLst>
      <p:ext uri="{BB962C8B-B14F-4D97-AF65-F5344CB8AC3E}">
        <p14:creationId xmlns:p14="http://schemas.microsoft.com/office/powerpoint/2010/main" val="7904280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13C8A-E5EF-7047-0DE0-F7B77782C89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DD4EB6B-E750-FDBE-3246-B9713587EF80}"/>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185C685-460E-94D8-E67D-5FDC0AC38156}"/>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C96358BC-6505-1FF5-9778-06E1D952968B}"/>
              </a:ext>
            </a:extLst>
          </p:cNvPr>
          <p:cNvSpPr>
            <a:spLocks noGrp="1"/>
          </p:cNvSpPr>
          <p:nvPr>
            <p:ph type="sldNum" sz="quarter" idx="5"/>
          </p:nvPr>
        </p:nvSpPr>
        <p:spPr/>
        <p:txBody>
          <a:bodyPr/>
          <a:lstStyle/>
          <a:p>
            <a:fld id="{2BD5F3A4-EA52-4D0B-8539-6D5F43DA58E6}" type="slidenum">
              <a:rPr lang="nl-NL" smtClean="0"/>
              <a:t>27</a:t>
            </a:fld>
            <a:endParaRPr lang="nl-NL"/>
          </a:p>
        </p:txBody>
      </p:sp>
    </p:spTree>
    <p:extLst>
      <p:ext uri="{BB962C8B-B14F-4D97-AF65-F5344CB8AC3E}">
        <p14:creationId xmlns:p14="http://schemas.microsoft.com/office/powerpoint/2010/main" val="4373022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28</a:t>
            </a:fld>
            <a:endParaRPr lang="nl-NL"/>
          </a:p>
        </p:txBody>
      </p:sp>
    </p:spTree>
    <p:extLst>
      <p:ext uri="{BB962C8B-B14F-4D97-AF65-F5344CB8AC3E}">
        <p14:creationId xmlns:p14="http://schemas.microsoft.com/office/powerpoint/2010/main" val="17695884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95EA0-B09B-32CB-215B-9A09D3F4E62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99A7063-006C-A381-ED42-CF062C29946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44DDDC7-EA81-2848-9EBC-C8D5738C681F}"/>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6E300EAC-DDC2-15B7-E3BA-6C9DA0FFB00B}"/>
              </a:ext>
            </a:extLst>
          </p:cNvPr>
          <p:cNvSpPr>
            <a:spLocks noGrp="1"/>
          </p:cNvSpPr>
          <p:nvPr>
            <p:ph type="sldNum" sz="quarter" idx="5"/>
          </p:nvPr>
        </p:nvSpPr>
        <p:spPr/>
        <p:txBody>
          <a:bodyPr/>
          <a:lstStyle/>
          <a:p>
            <a:fld id="{2BD5F3A4-EA52-4D0B-8539-6D5F43DA58E6}" type="slidenum">
              <a:rPr lang="nl-NL" smtClean="0"/>
              <a:t>29</a:t>
            </a:fld>
            <a:endParaRPr lang="nl-NL"/>
          </a:p>
        </p:txBody>
      </p:sp>
    </p:spTree>
    <p:extLst>
      <p:ext uri="{BB962C8B-B14F-4D97-AF65-F5344CB8AC3E}">
        <p14:creationId xmlns:p14="http://schemas.microsoft.com/office/powerpoint/2010/main" val="4225308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A9723-7A96-4F07-2451-5CB8F50331B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84061D4-6DDC-30E5-5F1F-EDBEC6FC3E1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82F6876-F62A-234F-77CF-5B8B5928C1AE}"/>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D391A3B7-B060-F38F-39B5-0C480F3B36EF}"/>
              </a:ext>
            </a:extLst>
          </p:cNvPr>
          <p:cNvSpPr>
            <a:spLocks noGrp="1"/>
          </p:cNvSpPr>
          <p:nvPr>
            <p:ph type="sldNum" sz="quarter" idx="5"/>
          </p:nvPr>
        </p:nvSpPr>
        <p:spPr/>
        <p:txBody>
          <a:bodyPr/>
          <a:lstStyle/>
          <a:p>
            <a:fld id="{2BD5F3A4-EA52-4D0B-8539-6D5F43DA58E6}" type="slidenum">
              <a:rPr lang="nl-NL" smtClean="0"/>
              <a:t>3</a:t>
            </a:fld>
            <a:endParaRPr lang="nl-NL"/>
          </a:p>
        </p:txBody>
      </p:sp>
    </p:spTree>
    <p:extLst>
      <p:ext uri="{BB962C8B-B14F-4D97-AF65-F5344CB8AC3E}">
        <p14:creationId xmlns:p14="http://schemas.microsoft.com/office/powerpoint/2010/main" val="23435578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30</a:t>
            </a:fld>
            <a:endParaRPr lang="nl-NL"/>
          </a:p>
        </p:txBody>
      </p:sp>
    </p:spTree>
    <p:extLst>
      <p:ext uri="{BB962C8B-B14F-4D97-AF65-F5344CB8AC3E}">
        <p14:creationId xmlns:p14="http://schemas.microsoft.com/office/powerpoint/2010/main" val="3339867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31</a:t>
            </a:fld>
            <a:endParaRPr lang="nl-NL"/>
          </a:p>
        </p:txBody>
      </p:sp>
    </p:spTree>
    <p:extLst>
      <p:ext uri="{BB962C8B-B14F-4D97-AF65-F5344CB8AC3E}">
        <p14:creationId xmlns:p14="http://schemas.microsoft.com/office/powerpoint/2010/main" val="1417300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32</a:t>
            </a:fld>
            <a:endParaRPr lang="nl-NL"/>
          </a:p>
        </p:txBody>
      </p:sp>
    </p:spTree>
    <p:extLst>
      <p:ext uri="{BB962C8B-B14F-4D97-AF65-F5344CB8AC3E}">
        <p14:creationId xmlns:p14="http://schemas.microsoft.com/office/powerpoint/2010/main" val="33434634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57096-51A1-A52B-37C0-FACB71D2DA7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6D90ACB-5E6E-6747-E218-F3ECF1CA2DB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2F7780A-8DDB-3B15-31BE-EA5257DAAA83}"/>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EDEF649E-20DD-0C89-0827-183D38570D58}"/>
              </a:ext>
            </a:extLst>
          </p:cNvPr>
          <p:cNvSpPr>
            <a:spLocks noGrp="1"/>
          </p:cNvSpPr>
          <p:nvPr>
            <p:ph type="sldNum" sz="quarter" idx="5"/>
          </p:nvPr>
        </p:nvSpPr>
        <p:spPr/>
        <p:txBody>
          <a:bodyPr/>
          <a:lstStyle/>
          <a:p>
            <a:fld id="{2BD5F3A4-EA52-4D0B-8539-6D5F43DA58E6}" type="slidenum">
              <a:rPr lang="nl-NL" smtClean="0"/>
              <a:t>4</a:t>
            </a:fld>
            <a:endParaRPr lang="nl-NL"/>
          </a:p>
        </p:txBody>
      </p:sp>
    </p:spTree>
    <p:extLst>
      <p:ext uri="{BB962C8B-B14F-4D97-AF65-F5344CB8AC3E}">
        <p14:creationId xmlns:p14="http://schemas.microsoft.com/office/powerpoint/2010/main" val="37529007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5</a:t>
            </a:fld>
            <a:endParaRPr lang="nl-NL"/>
          </a:p>
        </p:txBody>
      </p:sp>
    </p:spTree>
    <p:extLst>
      <p:ext uri="{BB962C8B-B14F-4D97-AF65-F5344CB8AC3E}">
        <p14:creationId xmlns:p14="http://schemas.microsoft.com/office/powerpoint/2010/main" val="25596410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BF0DB-7AEE-BACA-8522-966CDC09799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9DD6F7C-D13A-52DB-AD81-2CFE283F6C4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1958587-B66B-5132-EA42-BB7EA28F6410}"/>
              </a:ext>
            </a:extLst>
          </p:cNvPr>
          <p:cNvSpPr>
            <a:spLocks noGrp="1"/>
          </p:cNvSpPr>
          <p:nvPr>
            <p:ph type="body" idx="1"/>
          </p:nvPr>
        </p:nvSpPr>
        <p:spPr/>
        <p:txBody>
          <a:bodyPr/>
          <a:lstStyle/>
          <a:p>
            <a:endParaRPr lang="nl-NL" dirty="0">
              <a:ea typeface="Calibri" panose="020F0502020204030204"/>
              <a:cs typeface="Calibri" panose="020F0502020204030204"/>
            </a:endParaRPr>
          </a:p>
          <a:p>
            <a:endParaRPr lang="nl-NL" dirty="0">
              <a:ea typeface="Calibri" panose="020F0502020204030204"/>
              <a:cs typeface="Calibri" panose="020F0502020204030204"/>
            </a:endParaRPr>
          </a:p>
        </p:txBody>
      </p:sp>
      <p:sp>
        <p:nvSpPr>
          <p:cNvPr id="4" name="Tijdelijke aanduiding voor dianummer 3">
            <a:extLst>
              <a:ext uri="{FF2B5EF4-FFF2-40B4-BE49-F238E27FC236}">
                <a16:creationId xmlns:a16="http://schemas.microsoft.com/office/drawing/2014/main" id="{B3F43D16-5F38-2ECF-82F9-62317D6D5CDA}"/>
              </a:ext>
            </a:extLst>
          </p:cNvPr>
          <p:cNvSpPr>
            <a:spLocks noGrp="1"/>
          </p:cNvSpPr>
          <p:nvPr>
            <p:ph type="sldNum" sz="quarter" idx="5"/>
          </p:nvPr>
        </p:nvSpPr>
        <p:spPr/>
        <p:txBody>
          <a:bodyPr/>
          <a:lstStyle/>
          <a:p>
            <a:fld id="{2BD5F3A4-EA52-4D0B-8539-6D5F43DA58E6}" type="slidenum">
              <a:rPr lang="nl-NL" smtClean="0"/>
              <a:t>6</a:t>
            </a:fld>
            <a:endParaRPr lang="nl-NL"/>
          </a:p>
        </p:txBody>
      </p:sp>
    </p:spTree>
    <p:extLst>
      <p:ext uri="{BB962C8B-B14F-4D97-AF65-F5344CB8AC3E}">
        <p14:creationId xmlns:p14="http://schemas.microsoft.com/office/powerpoint/2010/main" val="38892682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BC641-ADB2-00FF-6B68-D5B4BE0C091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A30FB89-BA64-172A-BFC0-DE23F4802F8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0316A41-AE89-8F6F-215F-DF1A5AA3194B}"/>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DC6066D3-1B5B-0178-618D-60F9615D48D6}"/>
              </a:ext>
            </a:extLst>
          </p:cNvPr>
          <p:cNvSpPr>
            <a:spLocks noGrp="1"/>
          </p:cNvSpPr>
          <p:nvPr>
            <p:ph type="sldNum" sz="quarter" idx="5"/>
          </p:nvPr>
        </p:nvSpPr>
        <p:spPr/>
        <p:txBody>
          <a:bodyPr/>
          <a:lstStyle/>
          <a:p>
            <a:fld id="{2BD5F3A4-EA52-4D0B-8539-6D5F43DA58E6}" type="slidenum">
              <a:rPr lang="nl-NL" smtClean="0"/>
              <a:t>7</a:t>
            </a:fld>
            <a:endParaRPr lang="nl-NL"/>
          </a:p>
        </p:txBody>
      </p:sp>
    </p:spTree>
    <p:extLst>
      <p:ext uri="{BB962C8B-B14F-4D97-AF65-F5344CB8AC3E}">
        <p14:creationId xmlns:p14="http://schemas.microsoft.com/office/powerpoint/2010/main" val="39300416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8</a:t>
            </a:fld>
            <a:endParaRPr lang="nl-NL"/>
          </a:p>
        </p:txBody>
      </p:sp>
    </p:spTree>
    <p:extLst>
      <p:ext uri="{BB962C8B-B14F-4D97-AF65-F5344CB8AC3E}">
        <p14:creationId xmlns:p14="http://schemas.microsoft.com/office/powerpoint/2010/main" val="24998268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9</a:t>
            </a:fld>
            <a:endParaRPr lang="nl-NL"/>
          </a:p>
        </p:txBody>
      </p:sp>
    </p:spTree>
    <p:extLst>
      <p:ext uri="{BB962C8B-B14F-4D97-AF65-F5344CB8AC3E}">
        <p14:creationId xmlns:p14="http://schemas.microsoft.com/office/powerpoint/2010/main" val="16803150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optie A">
    <p:bg>
      <p:bgPr>
        <a:blipFill dpi="0" rotWithShape="1">
          <a:blip r:embed="rId2">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3" name="Tijdelijke aanduiding voor tekst 22">
            <a:extLst>
              <a:ext uri="{FF2B5EF4-FFF2-40B4-BE49-F238E27FC236}">
                <a16:creationId xmlns:a16="http://schemas.microsoft.com/office/drawing/2014/main" id="{1BD012D8-B0D1-0927-86E2-714DD63F6B1F}"/>
              </a:ext>
            </a:extLst>
          </p:cNvPr>
          <p:cNvSpPr>
            <a:spLocks noGrp="1" noRot="1" noMove="1" noResize="1" noEditPoints="1" noAdjustHandles="1" noChangeArrowheads="1" noChangeShapeType="1"/>
          </p:cNvSpPr>
          <p:nvPr>
            <p:ph type="body" sz="quarter" idx="11" hasCustomPrompt="1"/>
          </p:nvPr>
        </p:nvSpPr>
        <p:spPr>
          <a:xfrm>
            <a:off x="727939" y="747054"/>
            <a:ext cx="2181000" cy="567811"/>
          </a:xfrm>
          <a:prstGeom prst="rect">
            <a:avLst/>
          </a:prstGeom>
          <a:solidFill>
            <a:schemeClr val="tx2"/>
          </a:solidFill>
          <a:ln>
            <a:noFill/>
          </a:ln>
        </p:spPr>
        <p:txBody>
          <a:bodyPr wrap="none" lIns="180000" tIns="144000" rIns="180000" bIns="144000" anchor="ctr">
            <a:spAutoFit/>
          </a:bodyPr>
          <a:lstStyle>
            <a:lvl1pPr marL="0" indent="0" algn="l">
              <a:buNone/>
              <a:defRPr sz="20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Een korte regel</a:t>
            </a:r>
          </a:p>
        </p:txBody>
      </p:sp>
      <p:sp>
        <p:nvSpPr>
          <p:cNvPr id="24" name="Tijdelijke aanduiding voor tekst 22">
            <a:extLst>
              <a:ext uri="{FF2B5EF4-FFF2-40B4-BE49-F238E27FC236}">
                <a16:creationId xmlns:a16="http://schemas.microsoft.com/office/drawing/2014/main" id="{6368230E-29B5-71C0-69E2-FF7533C47C66}"/>
              </a:ext>
            </a:extLst>
          </p:cNvPr>
          <p:cNvSpPr>
            <a:spLocks noGrp="1" noRot="1" noMove="1" noResize="1" noEditPoints="1" noAdjustHandles="1" noChangeArrowheads="1" noChangeShapeType="1"/>
          </p:cNvSpPr>
          <p:nvPr>
            <p:ph type="body" sz="quarter" idx="12" hasCustomPrompt="1"/>
          </p:nvPr>
        </p:nvSpPr>
        <p:spPr>
          <a:xfrm>
            <a:off x="727939" y="1438070"/>
            <a:ext cx="3969567" cy="789411"/>
          </a:xfrm>
          <a:prstGeom prst="rect">
            <a:avLst/>
          </a:prstGeom>
          <a:solidFill>
            <a:schemeClr val="tx1"/>
          </a:solidFill>
          <a:ln>
            <a:noFill/>
          </a:ln>
        </p:spPr>
        <p:txBody>
          <a:bodyPr wrap="none" lIns="180000" tIns="144000" rIns="180000" bIns="144000" anchor="ctr">
            <a:spAutoFit/>
          </a:bodyPr>
          <a:lstStyle>
            <a:lvl1pPr marL="0" indent="0" algn="l">
              <a:buNone/>
              <a:defRPr sz="36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Document naam</a:t>
            </a:r>
          </a:p>
        </p:txBody>
      </p:sp>
      <p:sp>
        <p:nvSpPr>
          <p:cNvPr id="25" name="Tijdelijke aanduiding voor tekst 22">
            <a:extLst>
              <a:ext uri="{FF2B5EF4-FFF2-40B4-BE49-F238E27FC236}">
                <a16:creationId xmlns:a16="http://schemas.microsoft.com/office/drawing/2014/main" id="{AAD3D00D-7D6E-3E6C-CA2B-C46F419717C1}"/>
              </a:ext>
            </a:extLst>
          </p:cNvPr>
          <p:cNvSpPr>
            <a:spLocks noGrp="1" noRot="1" noMove="1" noResize="1" noEditPoints="1" noAdjustHandles="1" noChangeArrowheads="1" noChangeShapeType="1"/>
          </p:cNvSpPr>
          <p:nvPr>
            <p:ph type="body" sz="quarter" idx="13" hasCustomPrompt="1"/>
          </p:nvPr>
        </p:nvSpPr>
        <p:spPr>
          <a:xfrm>
            <a:off x="727939" y="2361858"/>
            <a:ext cx="2755004" cy="789411"/>
          </a:xfrm>
          <a:prstGeom prst="rect">
            <a:avLst/>
          </a:prstGeom>
          <a:solidFill>
            <a:schemeClr val="tx1"/>
          </a:solidFill>
          <a:ln>
            <a:noFill/>
          </a:ln>
        </p:spPr>
        <p:txBody>
          <a:bodyPr wrap="none" lIns="180000" tIns="144000" rIns="180000" bIns="144000" anchor="ctr">
            <a:spAutoFit/>
          </a:bodyPr>
          <a:lstStyle>
            <a:lvl1pPr marL="0" indent="0" algn="l">
              <a:buNone/>
              <a:defRPr sz="36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op 2 regels</a:t>
            </a:r>
          </a:p>
        </p:txBody>
      </p:sp>
      <p:pic>
        <p:nvPicPr>
          <p:cNvPr id="17" name="Graphic 16">
            <a:extLst>
              <a:ext uri="{FF2B5EF4-FFF2-40B4-BE49-F238E27FC236}">
                <a16:creationId xmlns:a16="http://schemas.microsoft.com/office/drawing/2014/main" id="{CF49A8D0-C0E2-389F-190A-8F2F16BC88B6}"/>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3"/>
              </a:ext>
            </a:extLst>
          </a:blip>
          <a:stretch>
            <a:fillRect/>
          </a:stretch>
        </p:blipFill>
        <p:spPr>
          <a:xfrm>
            <a:off x="6843551" y="4578832"/>
            <a:ext cx="5348449" cy="2279168"/>
          </a:xfrm>
          <a:prstGeom prst="rect">
            <a:avLst/>
          </a:prstGeom>
        </p:spPr>
      </p:pic>
      <p:pic>
        <p:nvPicPr>
          <p:cNvPr id="14" name="Graphic 13">
            <a:extLst>
              <a:ext uri="{FF2B5EF4-FFF2-40B4-BE49-F238E27FC236}">
                <a16:creationId xmlns:a16="http://schemas.microsoft.com/office/drawing/2014/main" id="{14C436F1-43DC-AA51-55E5-72E4EAD2F8A7}"/>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4"/>
              </a:ext>
            </a:extLst>
          </a:blip>
          <a:stretch>
            <a:fillRect/>
          </a:stretch>
        </p:blipFill>
        <p:spPr>
          <a:xfrm>
            <a:off x="9830378" y="5460001"/>
            <a:ext cx="1638332" cy="671001"/>
          </a:xfrm>
          <a:prstGeom prst="rect">
            <a:avLst/>
          </a:prstGeom>
        </p:spPr>
      </p:pic>
    </p:spTree>
    <p:extLst>
      <p:ext uri="{BB962C8B-B14F-4D97-AF65-F5344CB8AC3E}">
        <p14:creationId xmlns:p14="http://schemas.microsoft.com/office/powerpoint/2010/main" val="2101416365"/>
      </p:ext>
    </p:extLst>
  </p:cSld>
  <p:clrMapOvr>
    <a:masterClrMapping/>
  </p:clrMapOv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el en tekst">
    <p:spTree>
      <p:nvGrpSpPr>
        <p:cNvPr id="1" name=""/>
        <p:cNvGrpSpPr/>
        <p:nvPr/>
      </p:nvGrpSpPr>
      <p:grpSpPr>
        <a:xfrm>
          <a:off x="0" y="0"/>
          <a:ext cx="0" cy="0"/>
          <a:chOff x="0" y="0"/>
          <a:chExt cx="0" cy="0"/>
        </a:xfrm>
      </p:grpSpPr>
      <p:sp>
        <p:nvSpPr>
          <p:cNvPr id="11" name="Tijdelijke aanduiding voor tekst 18">
            <a:extLst>
              <a:ext uri="{FF2B5EF4-FFF2-40B4-BE49-F238E27FC236}">
                <a16:creationId xmlns:a16="http://schemas.microsoft.com/office/drawing/2014/main" id="{07737D2D-2C43-6B51-B5D3-611FCCEC9E1A}"/>
              </a:ext>
            </a:extLst>
          </p:cNvPr>
          <p:cNvSpPr>
            <a:spLocks noGrp="1" noRot="1" noMove="1" noResize="1" noEditPoints="1" noAdjustHandles="1" noChangeArrowheads="1" noChangeShapeType="1"/>
          </p:cNvSpPr>
          <p:nvPr>
            <p:ph type="body" sz="quarter" idx="16" hasCustomPrompt="1"/>
          </p:nvPr>
        </p:nvSpPr>
        <p:spPr>
          <a:xfrm>
            <a:off x="628663" y="673696"/>
            <a:ext cx="10327953" cy="1015860"/>
          </a:xfrm>
          <a:prstGeom prst="rect">
            <a:avLst/>
          </a:prstGeom>
        </p:spPr>
        <p:txBody>
          <a:bodyPr>
            <a:normAutofit/>
          </a:bodyPr>
          <a:lstStyle>
            <a:lvl1pPr marL="0" indent="0">
              <a:lnSpc>
                <a:spcPts val="3000"/>
              </a:lnSpc>
              <a:spcBef>
                <a:spcPct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noRot="1" noMove="1" noResize="1" noEditPoints="1" noAdjustHandles="1" noChangeArrowheads="1" noChangeShapeType="1"/>
          </p:cNvSpPr>
          <p:nvPr>
            <p:ph type="body" sz="quarter" idx="17"/>
          </p:nvPr>
        </p:nvSpPr>
        <p:spPr>
          <a:xfrm>
            <a:off x="628663" y="1689557"/>
            <a:ext cx="5467338" cy="4627970"/>
          </a:xfrm>
          <a:prstGeom prst="rect">
            <a:avLst/>
          </a:prstGeom>
        </p:spPr>
        <p:txBody>
          <a:bodyPr>
            <a:normAutofit/>
          </a:bodyPr>
          <a:lstStyle>
            <a:lvl1pPr>
              <a:lnSpc>
                <a:spcPts val="2000"/>
              </a:lnSpc>
              <a:spcBef>
                <a:spcPct val="0"/>
              </a:spcBef>
              <a:spcAft>
                <a:spcPts val="600"/>
              </a:spcAft>
              <a:defRPr lang="nl-NL" sz="1800" b="0" kern="120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ct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pic>
        <p:nvPicPr>
          <p:cNvPr id="3" name="Afbeelding 2">
            <a:extLst>
              <a:ext uri="{FF2B5EF4-FFF2-40B4-BE49-F238E27FC236}">
                <a16:creationId xmlns:a16="http://schemas.microsoft.com/office/drawing/2014/main" id="{F9F5CEA0-5B27-30BA-BDF2-602A4E71035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a:off x="5036105" y="1689556"/>
            <a:ext cx="7772400" cy="5498903"/>
          </a:xfrm>
          <a:prstGeom prst="rect">
            <a:avLst/>
          </a:prstGeom>
        </p:spPr>
      </p:pic>
      <p:sp>
        <p:nvSpPr>
          <p:cNvPr id="6" name="Tijdelijke aanduiding voor tekst 5">
            <a:extLst>
              <a:ext uri="{FF2B5EF4-FFF2-40B4-BE49-F238E27FC236}">
                <a16:creationId xmlns:a16="http://schemas.microsoft.com/office/drawing/2014/main" id="{9C764611-BE25-DE06-48F0-CCFD133A0DD3}"/>
              </a:ext>
            </a:extLst>
          </p:cNvPr>
          <p:cNvSpPr>
            <a:spLocks noGrp="1"/>
          </p:cNvSpPr>
          <p:nvPr>
            <p:ph type="body" sz="quarter" idx="18"/>
          </p:nvPr>
        </p:nvSpPr>
        <p:spPr>
          <a:xfrm rot="21070142">
            <a:off x="7576232" y="3557841"/>
            <a:ext cx="3452734" cy="1842683"/>
          </a:xfrm>
          <a:prstGeom prst="rect">
            <a:avLst/>
          </a:prstGeom>
        </p:spPr>
        <p:txBody>
          <a:bodyPr anchor="ctr" anchorCtr="0">
            <a:normAutofit/>
          </a:bodyPr>
          <a:lstStyle>
            <a:lvl1pPr algn="ctr">
              <a:buFontTx/>
              <a:buNone/>
              <a:defRPr b="0" i="0">
                <a:solidFill>
                  <a:schemeClr val="bg1"/>
                </a:solidFill>
                <a:latin typeface="Segoe UI" panose="020B0502040204020203" pitchFamily="34" charset="0"/>
                <a:cs typeface="Segoe UI" panose="020B0502040204020203" pitchFamily="34" charset="0"/>
              </a:defRPr>
            </a:lvl1pPr>
          </a:lstStyle>
          <a:p>
            <a:pPr lvl="0"/>
            <a:r>
              <a:rPr lang="nl-NL"/>
              <a:t>Klikken om de tekststijl van het model te bewerken</a:t>
            </a:r>
          </a:p>
        </p:txBody>
      </p:sp>
    </p:spTree>
    <p:extLst>
      <p:ext uri="{BB962C8B-B14F-4D97-AF65-F5344CB8AC3E}">
        <p14:creationId xmlns:p14="http://schemas.microsoft.com/office/powerpoint/2010/main" val="1158921061"/>
      </p:ext>
    </p:extLst>
  </p:cSld>
  <p:clrMapOvr>
    <a:masterClrMapping/>
  </p:clrMapOv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met titel in blauw vlak">
    <p:spTree>
      <p:nvGrpSpPr>
        <p:cNvPr id="1" name=""/>
        <p:cNvGrpSpPr/>
        <p:nvPr/>
      </p:nvGrpSpPr>
      <p:grpSpPr>
        <a:xfrm>
          <a:off x="0" y="0"/>
          <a:ext cx="0" cy="0"/>
          <a:chOff x="0" y="0"/>
          <a:chExt cx="0" cy="0"/>
        </a:xfrm>
      </p:grpSpPr>
      <p:sp>
        <p:nvSpPr>
          <p:cNvPr id="3" name="Tijdelijke aanduiding voor afbeelding 2">
            <a:extLst>
              <a:ext uri="{FF2B5EF4-FFF2-40B4-BE49-F238E27FC236}">
                <a16:creationId xmlns:a16="http://schemas.microsoft.com/office/drawing/2014/main" id="{559B44BD-675C-55DE-C19E-410D148665D7}"/>
              </a:ext>
            </a:extLst>
          </p:cNvPr>
          <p:cNvSpPr>
            <a:spLocks noGrp="1" noRot="1" noMove="1" noResize="1" noEditPoints="1" noAdjustHandles="1" noChangeArrowheads="1" noChangeShapeType="1"/>
          </p:cNvSpPr>
          <p:nvPr>
            <p:ph type="pic" sz="quarter" idx="18"/>
          </p:nvPr>
        </p:nvSpPr>
        <p:spPr>
          <a:xfrm>
            <a:off x="0" y="0"/>
            <a:ext cx="12192000" cy="6858000"/>
          </a:xfrm>
          <a:prstGeom prst="rect">
            <a:avLst/>
          </a:prstGeom>
        </p:spPr>
        <p:txBody>
          <a:bodyPr/>
          <a:lstStyle/>
          <a:p>
            <a:r>
              <a:rPr lang="nl-NL"/>
              <a:t>Klik op het pictogram als u een afbeelding wilt toevoegen</a:t>
            </a:r>
          </a:p>
        </p:txBody>
      </p:sp>
      <p:sp>
        <p:nvSpPr>
          <p:cNvPr id="18" name="Tijdelijke aanduiding voor tekst 17">
            <a:extLst>
              <a:ext uri="{FF2B5EF4-FFF2-40B4-BE49-F238E27FC236}">
                <a16:creationId xmlns:a16="http://schemas.microsoft.com/office/drawing/2014/main" id="{CFFD7D18-A056-0833-66EA-3C6C6BA3CD54}"/>
              </a:ext>
            </a:extLst>
          </p:cNvPr>
          <p:cNvSpPr>
            <a:spLocks noGrp="1" noRot="1" noMove="1" noResize="1" noEditPoints="1" noAdjustHandles="1" noChangeArrowheads="1" noChangeShapeType="1"/>
          </p:cNvSpPr>
          <p:nvPr>
            <p:ph type="body" sz="quarter" idx="19"/>
          </p:nvPr>
        </p:nvSpPr>
        <p:spPr>
          <a:xfrm>
            <a:off x="539695" y="548086"/>
            <a:ext cx="11112610" cy="1768548"/>
          </a:xfrm>
          <a:custGeom>
            <a:avLst/>
            <a:gdLst>
              <a:gd name="csX0" fmla="*/ 367413 w 11112610"/>
              <a:gd name="csY0" fmla="*/ 0 h 1768548"/>
              <a:gd name="csX1" fmla="*/ 11009691 w 11112610"/>
              <a:gd name="csY1" fmla="*/ 0 h 1768548"/>
              <a:gd name="csX2" fmla="*/ 11112610 w 11112610"/>
              <a:gd name="csY2" fmla="*/ 95370 h 1768548"/>
              <a:gd name="csX3" fmla="*/ 11112610 w 11112610"/>
              <a:gd name="csY3" fmla="*/ 1428793 h 1768548"/>
              <a:gd name="csX4" fmla="*/ 10819155 w 11112610"/>
              <a:gd name="csY4" fmla="*/ 1762441 h 1768548"/>
              <a:gd name="csX5" fmla="*/ 10753773 w 11112610"/>
              <a:gd name="csY5" fmla="*/ 1768548 h 1768548"/>
              <a:gd name="csX6" fmla="*/ 98472 w 11112610"/>
              <a:gd name="csY6" fmla="*/ 1768548 h 1768548"/>
              <a:gd name="csX7" fmla="*/ 62749 w 11112610"/>
              <a:gd name="csY7" fmla="*/ 1761865 h 1768548"/>
              <a:gd name="csX8" fmla="*/ 17467 w 11112610"/>
              <a:gd name="csY8" fmla="*/ 1727312 h 1768548"/>
              <a:gd name="csX9" fmla="*/ 0 w 11112610"/>
              <a:gd name="csY9" fmla="*/ 1674323 h 1768548"/>
              <a:gd name="csX10" fmla="*/ 0 w 11112610"/>
              <a:gd name="csY10" fmla="*/ 340062 h 1768548"/>
              <a:gd name="csX11" fmla="*/ 28772 w 11112610"/>
              <a:gd name="csY11" fmla="*/ 208003 h 1768548"/>
              <a:gd name="csX12" fmla="*/ 367413 w 11112610"/>
              <a:gd name="csY12" fmla="*/ 0 h 17685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1112610" h="1768548">
                <a:moveTo>
                  <a:pt x="367413" y="0"/>
                </a:moveTo>
                <a:lnTo>
                  <a:pt x="11009691" y="0"/>
                </a:lnTo>
                <a:cubicBezTo>
                  <a:pt x="11066532" y="0"/>
                  <a:pt x="11112610" y="42698"/>
                  <a:pt x="11112610" y="95370"/>
                </a:cubicBezTo>
                <a:lnTo>
                  <a:pt x="11112610" y="1428793"/>
                </a:lnTo>
                <a:cubicBezTo>
                  <a:pt x="11112610" y="1593372"/>
                  <a:pt x="10986630" y="1730684"/>
                  <a:pt x="10819155" y="1762441"/>
                </a:cubicBezTo>
                <a:lnTo>
                  <a:pt x="10753773" y="1768548"/>
                </a:lnTo>
                <a:lnTo>
                  <a:pt x="98472" y="1768548"/>
                </a:lnTo>
                <a:lnTo>
                  <a:pt x="62749" y="1761865"/>
                </a:lnTo>
                <a:cubicBezTo>
                  <a:pt x="44279" y="1754626"/>
                  <a:pt x="28564" y="1742533"/>
                  <a:pt x="17467" y="1727312"/>
                </a:cubicBezTo>
                <a:lnTo>
                  <a:pt x="0" y="1674323"/>
                </a:lnTo>
                <a:lnTo>
                  <a:pt x="0" y="340062"/>
                </a:lnTo>
                <a:lnTo>
                  <a:pt x="28772" y="208003"/>
                </a:lnTo>
                <a:cubicBezTo>
                  <a:pt x="84565" y="85768"/>
                  <a:pt x="215180" y="0"/>
                  <a:pt x="367413" y="0"/>
                </a:cubicBezTo>
                <a:close/>
              </a:path>
            </a:pathLst>
          </a:custGeom>
          <a:solidFill>
            <a:srgbClr val="005EAA">
              <a:alpha val="74902"/>
            </a:srgbClr>
          </a:solidFill>
        </p:spPr>
        <p:txBody>
          <a:bodyPr wrap="square" lIns="360000" tIns="360000" rIns="360000" bIns="360000">
            <a:normAutofit/>
          </a:bodyPr>
          <a:lstStyle>
            <a:lvl1pPr>
              <a:buFontTx/>
              <a:buNone/>
              <a:defRPr b="1"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Tree>
    <p:extLst>
      <p:ext uri="{BB962C8B-B14F-4D97-AF65-F5344CB8AC3E}">
        <p14:creationId xmlns:p14="http://schemas.microsoft.com/office/powerpoint/2010/main" val="171044047"/>
      </p:ext>
    </p:extLst>
  </p:cSld>
  <p:clrMapOvr>
    <a:masterClrMapping/>
  </p:clrMapOv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uw, oranje en rood kader">
    <p:spTree>
      <p:nvGrpSpPr>
        <p:cNvPr id="1" name=""/>
        <p:cNvGrpSpPr/>
        <p:nvPr/>
      </p:nvGrpSpPr>
      <p:grpSpPr>
        <a:xfrm>
          <a:off x="0" y="0"/>
          <a:ext cx="0" cy="0"/>
          <a:chOff x="0" y="0"/>
          <a:chExt cx="0" cy="0"/>
        </a:xfrm>
      </p:grpSpPr>
      <p:sp>
        <p:nvSpPr>
          <p:cNvPr id="4" name="Vrije vorm 3">
            <a:extLst>
              <a:ext uri="{FF2B5EF4-FFF2-40B4-BE49-F238E27FC236}">
                <a16:creationId xmlns:a16="http://schemas.microsoft.com/office/drawing/2014/main" id="{62066283-362C-DE34-87AE-A9705C1FDB24}"/>
              </a:ext>
            </a:extLst>
          </p:cNvPr>
          <p:cNvSpPr>
            <a:spLocks noGrp="1" noRot="1" noMove="1" noResize="1" noEditPoints="1" noAdjustHandles="1" noChangeArrowheads="1" noChangeShapeType="1"/>
          </p:cNvSpPr>
          <p:nvPr userDrawn="1"/>
        </p:nvSpPr>
        <p:spPr>
          <a:xfrm>
            <a:off x="613457" y="538121"/>
            <a:ext cx="3507547" cy="5781758"/>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rgbClr val="005EA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6" name="Vrije vorm 5">
            <a:extLst>
              <a:ext uri="{FF2B5EF4-FFF2-40B4-BE49-F238E27FC236}">
                <a16:creationId xmlns:a16="http://schemas.microsoft.com/office/drawing/2014/main" id="{2B7ECE66-1712-E6F3-C54E-4D625477B4C5}"/>
              </a:ext>
            </a:extLst>
          </p:cNvPr>
          <p:cNvSpPr>
            <a:spLocks noGrp="1" noRot="1" noMove="1" noResize="1" noEditPoints="1" noAdjustHandles="1" noChangeArrowheads="1" noChangeShapeType="1"/>
          </p:cNvSpPr>
          <p:nvPr userDrawn="1"/>
        </p:nvSpPr>
        <p:spPr>
          <a:xfrm>
            <a:off x="4342226" y="538121"/>
            <a:ext cx="3507547" cy="5781758"/>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7" name="Vrije vorm 6">
            <a:extLst>
              <a:ext uri="{FF2B5EF4-FFF2-40B4-BE49-F238E27FC236}">
                <a16:creationId xmlns:a16="http://schemas.microsoft.com/office/drawing/2014/main" id="{8FF4D73D-EE44-048C-8C82-C76A2C9527D0}"/>
              </a:ext>
            </a:extLst>
          </p:cNvPr>
          <p:cNvSpPr>
            <a:spLocks noGrp="1" noRot="1" noMove="1" noResize="1" noEditPoints="1" noAdjustHandles="1" noChangeArrowheads="1" noChangeShapeType="1"/>
          </p:cNvSpPr>
          <p:nvPr userDrawn="1"/>
        </p:nvSpPr>
        <p:spPr>
          <a:xfrm>
            <a:off x="8070996" y="538121"/>
            <a:ext cx="3507547" cy="5781758"/>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rgbClr val="EC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9" name="Tijdelijke aanduiding voor tekst 8">
            <a:extLst>
              <a:ext uri="{FF2B5EF4-FFF2-40B4-BE49-F238E27FC236}">
                <a16:creationId xmlns:a16="http://schemas.microsoft.com/office/drawing/2014/main" id="{FF02C26F-7FD0-84E8-4082-E15B026C517A}"/>
              </a:ext>
            </a:extLst>
          </p:cNvPr>
          <p:cNvSpPr>
            <a:spLocks noGrp="1" noRot="1" noMove="1" noResize="1" noEditPoints="1" noAdjustHandles="1" noChangeArrowheads="1" noChangeShapeType="1"/>
          </p:cNvSpPr>
          <p:nvPr>
            <p:ph type="body" sz="quarter" idx="10"/>
          </p:nvPr>
        </p:nvSpPr>
        <p:spPr>
          <a:xfrm>
            <a:off x="914400" y="2060293"/>
            <a:ext cx="2951163" cy="3970619"/>
          </a:xfrm>
          <a:prstGeom prst="rect">
            <a:avLst/>
          </a:prstGeom>
        </p:spPr>
        <p:txBody>
          <a:bodyPr>
            <a:normAutofit/>
          </a:bodyPr>
          <a:lstStyle>
            <a:lvl1pPr>
              <a:defRPr sz="1800" b="0"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
        <p:nvSpPr>
          <p:cNvPr id="10" name="Tijdelijke aanduiding voor tekst 8">
            <a:extLst>
              <a:ext uri="{FF2B5EF4-FFF2-40B4-BE49-F238E27FC236}">
                <a16:creationId xmlns:a16="http://schemas.microsoft.com/office/drawing/2014/main" id="{B536B3AB-CE4A-1054-A281-43D0AD09A7D2}"/>
              </a:ext>
            </a:extLst>
          </p:cNvPr>
          <p:cNvSpPr>
            <a:spLocks noGrp="1" noRot="1" noMove="1" noResize="1" noEditPoints="1" noAdjustHandles="1" noChangeArrowheads="1" noChangeShapeType="1"/>
          </p:cNvSpPr>
          <p:nvPr>
            <p:ph type="body" sz="quarter" idx="11"/>
          </p:nvPr>
        </p:nvSpPr>
        <p:spPr>
          <a:xfrm>
            <a:off x="4620417" y="2054223"/>
            <a:ext cx="2951163" cy="3976690"/>
          </a:xfrm>
          <a:prstGeom prst="rect">
            <a:avLst/>
          </a:prstGeom>
        </p:spPr>
        <p:txBody>
          <a:bodyPr>
            <a:normAutofit/>
          </a:bodyPr>
          <a:lstStyle>
            <a:lvl1pPr>
              <a:defRPr sz="1800" b="0"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
        <p:nvSpPr>
          <p:cNvPr id="12" name="Tijdelijke aanduiding voor tekst 8">
            <a:extLst>
              <a:ext uri="{FF2B5EF4-FFF2-40B4-BE49-F238E27FC236}">
                <a16:creationId xmlns:a16="http://schemas.microsoft.com/office/drawing/2014/main" id="{D5C79EE7-4D60-CA56-DB0F-829CEA666F38}"/>
              </a:ext>
            </a:extLst>
          </p:cNvPr>
          <p:cNvSpPr>
            <a:spLocks noGrp="1" noRot="1" noMove="1" noResize="1" noEditPoints="1" noAdjustHandles="1" noChangeArrowheads="1" noChangeShapeType="1"/>
          </p:cNvSpPr>
          <p:nvPr>
            <p:ph type="body" sz="quarter" idx="12"/>
          </p:nvPr>
        </p:nvSpPr>
        <p:spPr>
          <a:xfrm>
            <a:off x="8349187" y="2054223"/>
            <a:ext cx="2951163" cy="3976690"/>
          </a:xfrm>
          <a:prstGeom prst="rect">
            <a:avLst/>
          </a:prstGeom>
        </p:spPr>
        <p:txBody>
          <a:bodyPr>
            <a:normAutofit/>
          </a:bodyPr>
          <a:lstStyle>
            <a:lvl1pPr>
              <a:defRPr sz="1800" b="0"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
        <p:nvSpPr>
          <p:cNvPr id="14" name="Tijdelijke aanduiding voor tekst 13">
            <a:extLst>
              <a:ext uri="{FF2B5EF4-FFF2-40B4-BE49-F238E27FC236}">
                <a16:creationId xmlns:a16="http://schemas.microsoft.com/office/drawing/2014/main" id="{0ABEC1F9-D82F-64E1-661A-8114DB39B6FE}"/>
              </a:ext>
            </a:extLst>
          </p:cNvPr>
          <p:cNvSpPr>
            <a:spLocks noGrp="1" noRot="1" noMove="1" noResize="1" noEditPoints="1" noAdjustHandles="1" noChangeArrowheads="1" noChangeShapeType="1"/>
          </p:cNvSpPr>
          <p:nvPr>
            <p:ph type="body" sz="quarter" idx="13"/>
          </p:nvPr>
        </p:nvSpPr>
        <p:spPr>
          <a:xfrm>
            <a:off x="914400" y="833156"/>
            <a:ext cx="2951163" cy="1227137"/>
          </a:xfrm>
          <a:prstGeom prst="rect">
            <a:avLst/>
          </a:prstGeom>
        </p:spPr>
        <p:txBody>
          <a:bodyPr>
            <a:normAutofit/>
          </a:bodyPr>
          <a:lstStyle>
            <a:lvl1pPr marL="0" indent="0">
              <a:buFontTx/>
              <a:buNone/>
              <a:defRPr sz="2000" b="1" i="0">
                <a:solidFill>
                  <a:schemeClr val="bg1"/>
                </a:solidFill>
                <a:latin typeface="Segoe UI" panose="020B0502040204020203" pitchFamily="34" charset="0"/>
                <a:cs typeface="Segoe UI" panose="020B0502040204020203" pitchFamily="34" charset="0"/>
              </a:defRPr>
            </a:lvl1pPr>
          </a:lstStyle>
          <a:p>
            <a:pPr lvl="0"/>
            <a:r>
              <a:rPr lang="nl-NL"/>
              <a:t>Klikken om de tekststijl van het model te bewerken</a:t>
            </a:r>
          </a:p>
        </p:txBody>
      </p:sp>
      <p:sp>
        <p:nvSpPr>
          <p:cNvPr id="15" name="Tijdelijke aanduiding voor tekst 13">
            <a:extLst>
              <a:ext uri="{FF2B5EF4-FFF2-40B4-BE49-F238E27FC236}">
                <a16:creationId xmlns:a16="http://schemas.microsoft.com/office/drawing/2014/main" id="{7732C783-9552-C3B3-8C37-258FF21E371E}"/>
              </a:ext>
            </a:extLst>
          </p:cNvPr>
          <p:cNvSpPr>
            <a:spLocks noGrp="1" noRot="1" noMove="1" noResize="1" noEditPoints="1" noAdjustHandles="1" noChangeArrowheads="1" noChangeShapeType="1"/>
          </p:cNvSpPr>
          <p:nvPr>
            <p:ph type="body" sz="quarter" idx="14"/>
          </p:nvPr>
        </p:nvSpPr>
        <p:spPr>
          <a:xfrm>
            <a:off x="4620417" y="827087"/>
            <a:ext cx="2951163" cy="1227137"/>
          </a:xfrm>
          <a:prstGeom prst="rect">
            <a:avLst/>
          </a:prstGeom>
        </p:spPr>
        <p:txBody>
          <a:bodyPr>
            <a:normAutofit/>
          </a:bodyPr>
          <a:lstStyle>
            <a:lvl1pPr marL="0" indent="0">
              <a:buFontTx/>
              <a:buNone/>
              <a:defRPr sz="2000" b="1" i="0">
                <a:solidFill>
                  <a:schemeClr val="bg1"/>
                </a:solidFill>
                <a:latin typeface="Segoe UI" panose="020B0502040204020203" pitchFamily="34" charset="0"/>
                <a:cs typeface="Segoe UI" panose="020B0502040204020203" pitchFamily="34" charset="0"/>
              </a:defRPr>
            </a:lvl1pPr>
          </a:lstStyle>
          <a:p>
            <a:pPr lvl="0"/>
            <a:r>
              <a:rPr lang="nl-NL"/>
              <a:t>Klikken om de tekststijl van het model te bewerken</a:t>
            </a:r>
          </a:p>
        </p:txBody>
      </p:sp>
      <p:sp>
        <p:nvSpPr>
          <p:cNvPr id="16" name="Tijdelijke aanduiding voor tekst 13">
            <a:extLst>
              <a:ext uri="{FF2B5EF4-FFF2-40B4-BE49-F238E27FC236}">
                <a16:creationId xmlns:a16="http://schemas.microsoft.com/office/drawing/2014/main" id="{C97A4AE1-2DA3-F377-5A2E-2DB3DE4BBEE2}"/>
              </a:ext>
            </a:extLst>
          </p:cNvPr>
          <p:cNvSpPr>
            <a:spLocks noGrp="1" noRot="1" noMove="1" noResize="1" noEditPoints="1" noAdjustHandles="1" noChangeArrowheads="1" noChangeShapeType="1"/>
          </p:cNvSpPr>
          <p:nvPr>
            <p:ph type="body" sz="quarter" idx="15"/>
          </p:nvPr>
        </p:nvSpPr>
        <p:spPr>
          <a:xfrm>
            <a:off x="8349187" y="827086"/>
            <a:ext cx="2951163" cy="1227137"/>
          </a:xfrm>
          <a:prstGeom prst="rect">
            <a:avLst/>
          </a:prstGeom>
        </p:spPr>
        <p:txBody>
          <a:bodyPr>
            <a:normAutofit/>
          </a:bodyPr>
          <a:lstStyle>
            <a:lvl1pPr marL="0" indent="0">
              <a:buFontTx/>
              <a:buNone/>
              <a:defRPr sz="2000" b="1" i="0">
                <a:solidFill>
                  <a:schemeClr val="bg1"/>
                </a:solidFill>
                <a:latin typeface="Segoe UI" panose="020B0502040204020203" pitchFamily="34" charset="0"/>
                <a:cs typeface="Segoe UI" panose="020B0502040204020203" pitchFamily="34" charset="0"/>
              </a:defRPr>
            </a:lvl1pPr>
          </a:lstStyle>
          <a:p>
            <a:pPr lvl="0"/>
            <a:r>
              <a:rPr lang="nl-NL"/>
              <a:t>Klikken om de tekststijl van het model te bewerken</a:t>
            </a:r>
          </a:p>
        </p:txBody>
      </p:sp>
    </p:spTree>
    <p:extLst>
      <p:ext uri="{BB962C8B-B14F-4D97-AF65-F5344CB8AC3E}">
        <p14:creationId xmlns:p14="http://schemas.microsoft.com/office/powerpoint/2010/main" val="3256192033"/>
      </p:ext>
    </p:extLst>
  </p:cSld>
  <p:clrMapOvr>
    <a:masterClrMapping/>
  </p:clrMapOv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el met blauw, oranje, rood kader">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5C46D0E3-89B5-4511-A79C-40783C45E909}"/>
              </a:ext>
            </a:extLst>
          </p:cNvPr>
          <p:cNvSpPr>
            <a:spLocks noGrp="1" noRot="1" noMove="1" noResize="1" noEditPoints="1" noAdjustHandles="1" noChangeArrowheads="1" noChangeShapeType="1"/>
          </p:cNvSpPr>
          <p:nvPr userDrawn="1"/>
        </p:nvSpPr>
        <p:spPr>
          <a:xfrm>
            <a:off x="3044236" y="538121"/>
            <a:ext cx="2699827" cy="5781758"/>
          </a:xfrm>
          <a:custGeom>
            <a:avLst/>
            <a:gdLst>
              <a:gd name="csX0" fmla="*/ 412172 w 2699827"/>
              <a:gd name="csY0" fmla="*/ 0 h 5781758"/>
              <a:gd name="csX1" fmla="*/ 2585902 w 2699827"/>
              <a:gd name="csY1" fmla="*/ 0 h 5781758"/>
              <a:gd name="csX2" fmla="*/ 2699827 w 2699827"/>
              <a:gd name="csY2" fmla="*/ 117628 h 5781758"/>
              <a:gd name="csX3" fmla="*/ 2699827 w 2699827"/>
              <a:gd name="csY3" fmla="*/ 5356191 h 5781758"/>
              <a:gd name="csX4" fmla="*/ 2370723 w 2699827"/>
              <a:gd name="csY4" fmla="*/ 5773114 h 5781758"/>
              <a:gd name="csX5" fmla="*/ 2287675 w 2699827"/>
              <a:gd name="csY5" fmla="*/ 5781758 h 5781758"/>
              <a:gd name="csX6" fmla="*/ 113915 w 2699827"/>
              <a:gd name="csY6" fmla="*/ 5781758 h 5781758"/>
              <a:gd name="csX7" fmla="*/ 69580 w 2699827"/>
              <a:gd name="csY7" fmla="*/ 5772516 h 5781758"/>
              <a:gd name="csX8" fmla="*/ 0 w 2699827"/>
              <a:gd name="csY8" fmla="*/ 5664132 h 5781758"/>
              <a:gd name="csX9" fmla="*/ 0 w 2699827"/>
              <a:gd name="csY9" fmla="*/ 425569 h 5781758"/>
              <a:gd name="csX10" fmla="*/ 412172 w 2699827"/>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699827" h="5781758">
                <a:moveTo>
                  <a:pt x="412172" y="0"/>
                </a:moveTo>
                <a:lnTo>
                  <a:pt x="2585902" y="0"/>
                </a:lnTo>
                <a:cubicBezTo>
                  <a:pt x="2648821" y="0"/>
                  <a:pt x="2699827" y="52664"/>
                  <a:pt x="2699827" y="117628"/>
                </a:cubicBezTo>
                <a:lnTo>
                  <a:pt x="2699827" y="5356191"/>
                </a:lnTo>
                <a:cubicBezTo>
                  <a:pt x="2699827" y="5561847"/>
                  <a:pt x="2558542" y="5733431"/>
                  <a:pt x="2370723" y="5773114"/>
                </a:cubicBezTo>
                <a:lnTo>
                  <a:pt x="2287675" y="5781758"/>
                </a:lnTo>
                <a:lnTo>
                  <a:pt x="113915" y="5781758"/>
                </a:lnTo>
                <a:lnTo>
                  <a:pt x="69580" y="5772516"/>
                </a:lnTo>
                <a:cubicBezTo>
                  <a:pt x="28691" y="5754659"/>
                  <a:pt x="0" y="5712855"/>
                  <a:pt x="0" y="5664132"/>
                </a:cubicBezTo>
                <a:lnTo>
                  <a:pt x="0" y="425569"/>
                </a:lnTo>
                <a:cubicBezTo>
                  <a:pt x="0" y="190534"/>
                  <a:pt x="184536" y="0"/>
                  <a:pt x="412172" y="0"/>
                </a:cubicBezTo>
                <a:close/>
              </a:path>
            </a:pathLst>
          </a:custGeom>
          <a:solidFill>
            <a:srgbClr val="005EA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5" name="Vrije vorm 4">
            <a:extLst>
              <a:ext uri="{FF2B5EF4-FFF2-40B4-BE49-F238E27FC236}">
                <a16:creationId xmlns:a16="http://schemas.microsoft.com/office/drawing/2014/main" id="{5910F4F5-9025-8F93-E45F-C9400F6F282B}"/>
              </a:ext>
            </a:extLst>
          </p:cNvPr>
          <p:cNvSpPr>
            <a:spLocks noGrp="1" noRot="1" noMove="1" noResize="1" noEditPoints="1" noAdjustHandles="1" noChangeArrowheads="1" noChangeShapeType="1"/>
          </p:cNvSpPr>
          <p:nvPr userDrawn="1"/>
        </p:nvSpPr>
        <p:spPr>
          <a:xfrm>
            <a:off x="5930887" y="538121"/>
            <a:ext cx="2699827" cy="5781758"/>
          </a:xfrm>
          <a:custGeom>
            <a:avLst/>
            <a:gdLst>
              <a:gd name="csX0" fmla="*/ 412172 w 2699827"/>
              <a:gd name="csY0" fmla="*/ 0 h 5781758"/>
              <a:gd name="csX1" fmla="*/ 2585902 w 2699827"/>
              <a:gd name="csY1" fmla="*/ 0 h 5781758"/>
              <a:gd name="csX2" fmla="*/ 2699827 w 2699827"/>
              <a:gd name="csY2" fmla="*/ 117628 h 5781758"/>
              <a:gd name="csX3" fmla="*/ 2699827 w 2699827"/>
              <a:gd name="csY3" fmla="*/ 5356191 h 5781758"/>
              <a:gd name="csX4" fmla="*/ 2370723 w 2699827"/>
              <a:gd name="csY4" fmla="*/ 5773114 h 5781758"/>
              <a:gd name="csX5" fmla="*/ 2287675 w 2699827"/>
              <a:gd name="csY5" fmla="*/ 5781758 h 5781758"/>
              <a:gd name="csX6" fmla="*/ 113915 w 2699827"/>
              <a:gd name="csY6" fmla="*/ 5781758 h 5781758"/>
              <a:gd name="csX7" fmla="*/ 69580 w 2699827"/>
              <a:gd name="csY7" fmla="*/ 5772516 h 5781758"/>
              <a:gd name="csX8" fmla="*/ 0 w 2699827"/>
              <a:gd name="csY8" fmla="*/ 5664132 h 5781758"/>
              <a:gd name="csX9" fmla="*/ 0 w 2699827"/>
              <a:gd name="csY9" fmla="*/ 425569 h 5781758"/>
              <a:gd name="csX10" fmla="*/ 412172 w 2699827"/>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699827" h="5781758">
                <a:moveTo>
                  <a:pt x="412172" y="0"/>
                </a:moveTo>
                <a:lnTo>
                  <a:pt x="2585902" y="0"/>
                </a:lnTo>
                <a:cubicBezTo>
                  <a:pt x="2648821" y="0"/>
                  <a:pt x="2699827" y="52664"/>
                  <a:pt x="2699827" y="117628"/>
                </a:cubicBezTo>
                <a:lnTo>
                  <a:pt x="2699827" y="5356191"/>
                </a:lnTo>
                <a:cubicBezTo>
                  <a:pt x="2699827" y="5561847"/>
                  <a:pt x="2558542" y="5733431"/>
                  <a:pt x="2370723" y="5773114"/>
                </a:cubicBezTo>
                <a:lnTo>
                  <a:pt x="2287675" y="5781758"/>
                </a:lnTo>
                <a:lnTo>
                  <a:pt x="113915" y="5781758"/>
                </a:lnTo>
                <a:lnTo>
                  <a:pt x="69580" y="5772516"/>
                </a:lnTo>
                <a:cubicBezTo>
                  <a:pt x="28691" y="5754659"/>
                  <a:pt x="0" y="5712855"/>
                  <a:pt x="0" y="5664132"/>
                </a:cubicBezTo>
                <a:lnTo>
                  <a:pt x="0" y="425569"/>
                </a:lnTo>
                <a:cubicBezTo>
                  <a:pt x="0" y="190534"/>
                  <a:pt x="184536" y="0"/>
                  <a:pt x="412172" y="0"/>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8" name="Vrije vorm 7">
            <a:extLst>
              <a:ext uri="{FF2B5EF4-FFF2-40B4-BE49-F238E27FC236}">
                <a16:creationId xmlns:a16="http://schemas.microsoft.com/office/drawing/2014/main" id="{CCD67963-B8A9-F2F1-2B5E-B955E1AC925D}"/>
              </a:ext>
            </a:extLst>
          </p:cNvPr>
          <p:cNvSpPr>
            <a:spLocks noGrp="1" noRot="1" noMove="1" noResize="1" noEditPoints="1" noAdjustHandles="1" noChangeArrowheads="1" noChangeShapeType="1"/>
          </p:cNvSpPr>
          <p:nvPr userDrawn="1"/>
        </p:nvSpPr>
        <p:spPr>
          <a:xfrm>
            <a:off x="8817538" y="538121"/>
            <a:ext cx="2699827" cy="5781758"/>
          </a:xfrm>
          <a:custGeom>
            <a:avLst/>
            <a:gdLst>
              <a:gd name="csX0" fmla="*/ 412172 w 2699827"/>
              <a:gd name="csY0" fmla="*/ 0 h 5781758"/>
              <a:gd name="csX1" fmla="*/ 2585902 w 2699827"/>
              <a:gd name="csY1" fmla="*/ 0 h 5781758"/>
              <a:gd name="csX2" fmla="*/ 2699827 w 2699827"/>
              <a:gd name="csY2" fmla="*/ 117628 h 5781758"/>
              <a:gd name="csX3" fmla="*/ 2699827 w 2699827"/>
              <a:gd name="csY3" fmla="*/ 5356191 h 5781758"/>
              <a:gd name="csX4" fmla="*/ 2370723 w 2699827"/>
              <a:gd name="csY4" fmla="*/ 5773114 h 5781758"/>
              <a:gd name="csX5" fmla="*/ 2287675 w 2699827"/>
              <a:gd name="csY5" fmla="*/ 5781758 h 5781758"/>
              <a:gd name="csX6" fmla="*/ 113915 w 2699827"/>
              <a:gd name="csY6" fmla="*/ 5781758 h 5781758"/>
              <a:gd name="csX7" fmla="*/ 69580 w 2699827"/>
              <a:gd name="csY7" fmla="*/ 5772516 h 5781758"/>
              <a:gd name="csX8" fmla="*/ 0 w 2699827"/>
              <a:gd name="csY8" fmla="*/ 5664132 h 5781758"/>
              <a:gd name="csX9" fmla="*/ 0 w 2699827"/>
              <a:gd name="csY9" fmla="*/ 425569 h 5781758"/>
              <a:gd name="csX10" fmla="*/ 412172 w 2699827"/>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699827" h="5781758">
                <a:moveTo>
                  <a:pt x="412172" y="0"/>
                </a:moveTo>
                <a:lnTo>
                  <a:pt x="2585902" y="0"/>
                </a:lnTo>
                <a:cubicBezTo>
                  <a:pt x="2648821" y="0"/>
                  <a:pt x="2699827" y="52664"/>
                  <a:pt x="2699827" y="117628"/>
                </a:cubicBezTo>
                <a:lnTo>
                  <a:pt x="2699827" y="5356191"/>
                </a:lnTo>
                <a:cubicBezTo>
                  <a:pt x="2699827" y="5561847"/>
                  <a:pt x="2558542" y="5733431"/>
                  <a:pt x="2370723" y="5773114"/>
                </a:cubicBezTo>
                <a:lnTo>
                  <a:pt x="2287675" y="5781758"/>
                </a:lnTo>
                <a:lnTo>
                  <a:pt x="113915" y="5781758"/>
                </a:lnTo>
                <a:lnTo>
                  <a:pt x="69580" y="5772516"/>
                </a:lnTo>
                <a:cubicBezTo>
                  <a:pt x="28691" y="5754659"/>
                  <a:pt x="0" y="5712855"/>
                  <a:pt x="0" y="5664132"/>
                </a:cubicBezTo>
                <a:lnTo>
                  <a:pt x="0" y="425569"/>
                </a:lnTo>
                <a:cubicBezTo>
                  <a:pt x="0" y="190534"/>
                  <a:pt x="184536" y="0"/>
                  <a:pt x="412172" y="0"/>
                </a:cubicBezTo>
                <a:close/>
              </a:path>
            </a:pathLst>
          </a:custGeom>
          <a:solidFill>
            <a:srgbClr val="EC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4" name="Tijdelijke aanduiding voor tekst 13">
            <a:extLst>
              <a:ext uri="{FF2B5EF4-FFF2-40B4-BE49-F238E27FC236}">
                <a16:creationId xmlns:a16="http://schemas.microsoft.com/office/drawing/2014/main" id="{0ABEC1F9-D82F-64E1-661A-8114DB39B6FE}"/>
              </a:ext>
            </a:extLst>
          </p:cNvPr>
          <p:cNvSpPr>
            <a:spLocks noGrp="1" noRot="1" noMove="1" noResize="1" noEditPoints="1" noAdjustHandles="1" noChangeArrowheads="1" noChangeShapeType="1"/>
          </p:cNvSpPr>
          <p:nvPr>
            <p:ph type="body" sz="quarter" idx="13" hasCustomPrompt="1"/>
          </p:nvPr>
        </p:nvSpPr>
        <p:spPr>
          <a:xfrm>
            <a:off x="3346501" y="833157"/>
            <a:ext cx="2202070" cy="709894"/>
          </a:xfrm>
          <a:prstGeom prst="rect">
            <a:avLst/>
          </a:prstGeom>
        </p:spPr>
        <p:txBody>
          <a:bodyPr>
            <a:normAutofit/>
          </a:bodyPr>
          <a:lstStyle>
            <a:lvl1pPr marL="0" indent="0">
              <a:buFontTx/>
              <a:buNone/>
              <a:defRPr sz="2000" b="1" i="0">
                <a:solidFill>
                  <a:schemeClr val="bg1"/>
                </a:solidFill>
                <a:latin typeface="Segoe UI" panose="020B0502040204020203" pitchFamily="34" charset="0"/>
                <a:cs typeface="Segoe UI" panose="020B0502040204020203" pitchFamily="34" charset="0"/>
              </a:defRPr>
            </a:lvl1pPr>
          </a:lstStyle>
          <a:p>
            <a:pPr lvl="0"/>
            <a:r>
              <a:rPr lang="nl-NL"/>
              <a:t>Naam categorie</a:t>
            </a:r>
          </a:p>
        </p:txBody>
      </p:sp>
      <p:sp>
        <p:nvSpPr>
          <p:cNvPr id="15" name="Tijdelijke aanduiding voor tekst 13">
            <a:extLst>
              <a:ext uri="{FF2B5EF4-FFF2-40B4-BE49-F238E27FC236}">
                <a16:creationId xmlns:a16="http://schemas.microsoft.com/office/drawing/2014/main" id="{7732C783-9552-C3B3-8C37-258FF21E371E}"/>
              </a:ext>
            </a:extLst>
          </p:cNvPr>
          <p:cNvSpPr>
            <a:spLocks noGrp="1" noRot="1" noMove="1" noResize="1" noEditPoints="1" noAdjustHandles="1" noChangeArrowheads="1" noChangeShapeType="1"/>
          </p:cNvSpPr>
          <p:nvPr>
            <p:ph type="body" sz="quarter" idx="14" hasCustomPrompt="1"/>
          </p:nvPr>
        </p:nvSpPr>
        <p:spPr>
          <a:xfrm>
            <a:off x="6233160" y="827088"/>
            <a:ext cx="2202070" cy="709894"/>
          </a:xfrm>
          <a:prstGeom prst="rect">
            <a:avLst/>
          </a:prstGeom>
        </p:spPr>
        <p:txBody>
          <a:bodyPr>
            <a:normAutofit/>
          </a:bodyPr>
          <a:lstStyle>
            <a:lvl1pPr marL="0" indent="0">
              <a:buFontTx/>
              <a:buNone/>
              <a:defRPr sz="2000" b="1" i="0">
                <a:solidFill>
                  <a:schemeClr val="bg1"/>
                </a:solidFill>
                <a:latin typeface="Segoe UI" panose="020B0502040204020203" pitchFamily="34" charset="0"/>
                <a:cs typeface="Segoe UI" panose="020B0502040204020203" pitchFamily="34" charset="0"/>
              </a:defRPr>
            </a:lvl1pPr>
          </a:lstStyle>
          <a:p>
            <a:pPr lvl="0"/>
            <a:r>
              <a:rPr lang="nl-NL"/>
              <a:t>Naam categorie</a:t>
            </a:r>
          </a:p>
        </p:txBody>
      </p:sp>
      <p:sp>
        <p:nvSpPr>
          <p:cNvPr id="16" name="Tijdelijke aanduiding voor tekst 13">
            <a:extLst>
              <a:ext uri="{FF2B5EF4-FFF2-40B4-BE49-F238E27FC236}">
                <a16:creationId xmlns:a16="http://schemas.microsoft.com/office/drawing/2014/main" id="{C97A4AE1-2DA3-F377-5A2E-2DB3DE4BBEE2}"/>
              </a:ext>
            </a:extLst>
          </p:cNvPr>
          <p:cNvSpPr>
            <a:spLocks noGrp="1" noRot="1" noMove="1" noResize="1" noEditPoints="1" noAdjustHandles="1" noChangeArrowheads="1" noChangeShapeType="1"/>
          </p:cNvSpPr>
          <p:nvPr>
            <p:ph type="body" sz="quarter" idx="15" hasCustomPrompt="1"/>
          </p:nvPr>
        </p:nvSpPr>
        <p:spPr>
          <a:xfrm>
            <a:off x="9098280" y="827087"/>
            <a:ext cx="2202070" cy="709894"/>
          </a:xfrm>
          <a:prstGeom prst="rect">
            <a:avLst/>
          </a:prstGeom>
        </p:spPr>
        <p:txBody>
          <a:bodyPr>
            <a:normAutofit/>
          </a:bodyPr>
          <a:lstStyle>
            <a:lvl1pPr marL="0" indent="0">
              <a:buFontTx/>
              <a:buNone/>
              <a:defRPr sz="2000" b="1" i="0">
                <a:solidFill>
                  <a:schemeClr val="bg1"/>
                </a:solidFill>
                <a:latin typeface="Segoe UI" panose="020B0502040204020203" pitchFamily="34" charset="0"/>
                <a:cs typeface="Segoe UI" panose="020B0502040204020203" pitchFamily="34" charset="0"/>
              </a:defRPr>
            </a:lvl1pPr>
          </a:lstStyle>
          <a:p>
            <a:pPr lvl="0"/>
            <a:r>
              <a:rPr lang="nl-NL"/>
              <a:t>Naam categorie</a:t>
            </a:r>
          </a:p>
        </p:txBody>
      </p:sp>
      <p:graphicFrame>
        <p:nvGraphicFramePr>
          <p:cNvPr id="6" name="Tabel 5">
            <a:extLst>
              <a:ext uri="{FF2B5EF4-FFF2-40B4-BE49-F238E27FC236}">
                <a16:creationId xmlns:a16="http://schemas.microsoft.com/office/drawing/2014/main" id="{FFA9A482-F5EA-E8AB-036C-1212D9DDB5DC}"/>
              </a:ext>
            </a:extLst>
          </p:cNvPr>
          <p:cNvGraphicFramePr>
            <a:graphicFrameLocks noGrp="1" noDrilldown="1" noMove="1" noResize="1"/>
          </p:cNvGraphicFramePr>
          <p:nvPr userDrawn="1">
            <p:extLst>
              <p:ext uri="{D42A27DB-BD31-4B8C-83A1-F6EECF244321}">
                <p14:modId xmlns:p14="http://schemas.microsoft.com/office/powerpoint/2010/main" val="1451460156"/>
              </p:ext>
            </p:extLst>
          </p:nvPr>
        </p:nvGraphicFramePr>
        <p:xfrm>
          <a:off x="423746" y="1825947"/>
          <a:ext cx="10876604" cy="4321765"/>
        </p:xfrm>
        <a:graphic>
          <a:graphicData uri="http://schemas.openxmlformats.org/drawingml/2006/table">
            <a:tbl>
              <a:tblPr firstRow="1" bandRow="1">
                <a:tableStyleId>{5C22544A-7EE6-4342-B048-85BDC9FD1C3A}</a:tableStyleId>
              </a:tblPr>
              <a:tblGrid>
                <a:gridCol w="2910469">
                  <a:extLst>
                    <a:ext uri="{9D8B030D-6E8A-4147-A177-3AD203B41FA5}">
                      <a16:colId xmlns:a16="http://schemas.microsoft.com/office/drawing/2014/main" val="4070466628"/>
                    </a:ext>
                  </a:extLst>
                </a:gridCol>
                <a:gridCol w="2877014">
                  <a:extLst>
                    <a:ext uri="{9D8B030D-6E8A-4147-A177-3AD203B41FA5}">
                      <a16:colId xmlns:a16="http://schemas.microsoft.com/office/drawing/2014/main" val="2860419693"/>
                    </a:ext>
                  </a:extLst>
                </a:gridCol>
                <a:gridCol w="2854712">
                  <a:extLst>
                    <a:ext uri="{9D8B030D-6E8A-4147-A177-3AD203B41FA5}">
                      <a16:colId xmlns:a16="http://schemas.microsoft.com/office/drawing/2014/main" val="733169817"/>
                    </a:ext>
                  </a:extLst>
                </a:gridCol>
                <a:gridCol w="2234409">
                  <a:extLst>
                    <a:ext uri="{9D8B030D-6E8A-4147-A177-3AD203B41FA5}">
                      <a16:colId xmlns:a16="http://schemas.microsoft.com/office/drawing/2014/main" val="3167617727"/>
                    </a:ext>
                  </a:extLst>
                </a:gridCol>
              </a:tblGrid>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20065298"/>
                  </a:ext>
                </a:extLst>
              </a:tr>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288849"/>
                  </a:ext>
                </a:extLst>
              </a:tr>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7354676"/>
                  </a:ext>
                </a:extLst>
              </a:tr>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68762355"/>
                  </a:ext>
                </a:extLst>
              </a:tr>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0537100"/>
                  </a:ext>
                </a:extLst>
              </a:tr>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28649968"/>
                  </a:ext>
                </a:extLst>
              </a:tr>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88458598"/>
                  </a:ext>
                </a:extLst>
              </a:tr>
            </a:tbl>
          </a:graphicData>
        </a:graphic>
      </p:graphicFrame>
      <p:sp>
        <p:nvSpPr>
          <p:cNvPr id="11" name="Tijdelijke aanduiding voor tekst 10">
            <a:extLst>
              <a:ext uri="{FF2B5EF4-FFF2-40B4-BE49-F238E27FC236}">
                <a16:creationId xmlns:a16="http://schemas.microsoft.com/office/drawing/2014/main" id="{5C9C5567-9483-4EE3-137A-B21E47037D7D}"/>
              </a:ext>
            </a:extLst>
          </p:cNvPr>
          <p:cNvSpPr>
            <a:spLocks noGrp="1" noRot="1" noMove="1" noResize="1" noEditPoints="1" noAdjustHandles="1" noChangeArrowheads="1" noChangeShapeType="1"/>
          </p:cNvSpPr>
          <p:nvPr>
            <p:ph type="body" sz="quarter" idx="16"/>
          </p:nvPr>
        </p:nvSpPr>
        <p:spPr>
          <a:xfrm>
            <a:off x="3346501" y="1882274"/>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17" name="Tijdelijke aanduiding voor tekst 10">
            <a:extLst>
              <a:ext uri="{FF2B5EF4-FFF2-40B4-BE49-F238E27FC236}">
                <a16:creationId xmlns:a16="http://schemas.microsoft.com/office/drawing/2014/main" id="{0D0523E9-573A-8C1F-68D0-7561385C237F}"/>
              </a:ext>
            </a:extLst>
          </p:cNvPr>
          <p:cNvSpPr>
            <a:spLocks noGrp="1" noRot="1" noMove="1" noResize="1" noEditPoints="1" noAdjustHandles="1" noChangeArrowheads="1" noChangeShapeType="1"/>
          </p:cNvSpPr>
          <p:nvPr>
            <p:ph type="body" sz="quarter" idx="17"/>
          </p:nvPr>
        </p:nvSpPr>
        <p:spPr>
          <a:xfrm>
            <a:off x="3346501" y="2499895"/>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23" name="Tijdelijke aanduiding voor tekst 10">
            <a:extLst>
              <a:ext uri="{FF2B5EF4-FFF2-40B4-BE49-F238E27FC236}">
                <a16:creationId xmlns:a16="http://schemas.microsoft.com/office/drawing/2014/main" id="{97B555DE-E833-3789-3DB7-A473DCDECBA6}"/>
              </a:ext>
            </a:extLst>
          </p:cNvPr>
          <p:cNvSpPr>
            <a:spLocks noGrp="1" noRot="1" noMove="1" noResize="1" noEditPoints="1" noAdjustHandles="1" noChangeArrowheads="1" noChangeShapeType="1"/>
          </p:cNvSpPr>
          <p:nvPr>
            <p:ph type="body" sz="quarter" idx="18"/>
          </p:nvPr>
        </p:nvSpPr>
        <p:spPr>
          <a:xfrm>
            <a:off x="3346501" y="3117516"/>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26" name="Tijdelijke aanduiding voor tekst 10">
            <a:extLst>
              <a:ext uri="{FF2B5EF4-FFF2-40B4-BE49-F238E27FC236}">
                <a16:creationId xmlns:a16="http://schemas.microsoft.com/office/drawing/2014/main" id="{BAC10889-3ADF-55AD-52BB-ADEFD2AE3FB0}"/>
              </a:ext>
            </a:extLst>
          </p:cNvPr>
          <p:cNvSpPr>
            <a:spLocks noGrp="1" noRot="1" noMove="1" noResize="1" noEditPoints="1" noAdjustHandles="1" noChangeArrowheads="1" noChangeShapeType="1"/>
          </p:cNvSpPr>
          <p:nvPr>
            <p:ph type="body" sz="quarter" idx="19"/>
          </p:nvPr>
        </p:nvSpPr>
        <p:spPr>
          <a:xfrm>
            <a:off x="3346501" y="3734959"/>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27" name="Tijdelijke aanduiding voor tekst 10">
            <a:extLst>
              <a:ext uri="{FF2B5EF4-FFF2-40B4-BE49-F238E27FC236}">
                <a16:creationId xmlns:a16="http://schemas.microsoft.com/office/drawing/2014/main" id="{45DD9C10-F231-A265-3AC8-F82FE7281E4C}"/>
              </a:ext>
            </a:extLst>
          </p:cNvPr>
          <p:cNvSpPr>
            <a:spLocks noGrp="1" noRot="1" noMove="1" noResize="1" noEditPoints="1" noAdjustHandles="1" noChangeArrowheads="1" noChangeShapeType="1"/>
          </p:cNvSpPr>
          <p:nvPr>
            <p:ph type="body" sz="quarter" idx="20"/>
          </p:nvPr>
        </p:nvSpPr>
        <p:spPr>
          <a:xfrm>
            <a:off x="3346501" y="4348141"/>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28" name="Tijdelijke aanduiding voor tekst 10">
            <a:extLst>
              <a:ext uri="{FF2B5EF4-FFF2-40B4-BE49-F238E27FC236}">
                <a16:creationId xmlns:a16="http://schemas.microsoft.com/office/drawing/2014/main" id="{D9D36D17-65AD-70BD-D957-8AC73C3C5D50}"/>
              </a:ext>
            </a:extLst>
          </p:cNvPr>
          <p:cNvSpPr>
            <a:spLocks noGrp="1" noRot="1" noMove="1" noResize="1" noEditPoints="1" noAdjustHandles="1" noChangeArrowheads="1" noChangeShapeType="1"/>
          </p:cNvSpPr>
          <p:nvPr>
            <p:ph type="body" sz="quarter" idx="21"/>
          </p:nvPr>
        </p:nvSpPr>
        <p:spPr>
          <a:xfrm>
            <a:off x="3346501" y="4961323"/>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29" name="Tijdelijke aanduiding voor tekst 10">
            <a:extLst>
              <a:ext uri="{FF2B5EF4-FFF2-40B4-BE49-F238E27FC236}">
                <a16:creationId xmlns:a16="http://schemas.microsoft.com/office/drawing/2014/main" id="{337801AF-A73A-F33B-1D3D-B990EA258B06}"/>
              </a:ext>
            </a:extLst>
          </p:cNvPr>
          <p:cNvSpPr>
            <a:spLocks noGrp="1" noRot="1" noMove="1" noResize="1" noEditPoints="1" noAdjustHandles="1" noChangeArrowheads="1" noChangeShapeType="1"/>
          </p:cNvSpPr>
          <p:nvPr>
            <p:ph type="body" sz="quarter" idx="22"/>
          </p:nvPr>
        </p:nvSpPr>
        <p:spPr>
          <a:xfrm>
            <a:off x="3346501" y="5574505"/>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0" name="Tijdelijke aanduiding voor tekst 10">
            <a:extLst>
              <a:ext uri="{FF2B5EF4-FFF2-40B4-BE49-F238E27FC236}">
                <a16:creationId xmlns:a16="http://schemas.microsoft.com/office/drawing/2014/main" id="{6B670D73-A97D-2668-1342-5DBD4A8EB37C}"/>
              </a:ext>
            </a:extLst>
          </p:cNvPr>
          <p:cNvSpPr>
            <a:spLocks noGrp="1" noRot="1" noMove="1" noResize="1" noEditPoints="1" noAdjustHandles="1" noChangeArrowheads="1" noChangeShapeType="1"/>
          </p:cNvSpPr>
          <p:nvPr>
            <p:ph type="body" sz="quarter" idx="23"/>
          </p:nvPr>
        </p:nvSpPr>
        <p:spPr>
          <a:xfrm>
            <a:off x="6233160" y="1882274"/>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1" name="Tijdelijke aanduiding voor tekst 10">
            <a:extLst>
              <a:ext uri="{FF2B5EF4-FFF2-40B4-BE49-F238E27FC236}">
                <a16:creationId xmlns:a16="http://schemas.microsoft.com/office/drawing/2014/main" id="{CA312741-9357-C854-9FC6-1D2639903914}"/>
              </a:ext>
            </a:extLst>
          </p:cNvPr>
          <p:cNvSpPr>
            <a:spLocks noGrp="1" noRot="1" noMove="1" noResize="1" noEditPoints="1" noAdjustHandles="1" noChangeArrowheads="1" noChangeShapeType="1"/>
          </p:cNvSpPr>
          <p:nvPr>
            <p:ph type="body" sz="quarter" idx="24"/>
          </p:nvPr>
        </p:nvSpPr>
        <p:spPr>
          <a:xfrm>
            <a:off x="6233160" y="2499895"/>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2" name="Tijdelijke aanduiding voor tekst 10">
            <a:extLst>
              <a:ext uri="{FF2B5EF4-FFF2-40B4-BE49-F238E27FC236}">
                <a16:creationId xmlns:a16="http://schemas.microsoft.com/office/drawing/2014/main" id="{2E4272F6-A5F8-A21C-4DC6-B5D60E89FE90}"/>
              </a:ext>
            </a:extLst>
          </p:cNvPr>
          <p:cNvSpPr>
            <a:spLocks noGrp="1" noRot="1" noMove="1" noResize="1" noEditPoints="1" noAdjustHandles="1" noChangeArrowheads="1" noChangeShapeType="1"/>
          </p:cNvSpPr>
          <p:nvPr>
            <p:ph type="body" sz="quarter" idx="25"/>
          </p:nvPr>
        </p:nvSpPr>
        <p:spPr>
          <a:xfrm>
            <a:off x="6233160" y="3117516"/>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3" name="Tijdelijke aanduiding voor tekst 10">
            <a:extLst>
              <a:ext uri="{FF2B5EF4-FFF2-40B4-BE49-F238E27FC236}">
                <a16:creationId xmlns:a16="http://schemas.microsoft.com/office/drawing/2014/main" id="{686E1C38-26FB-1AD1-F96C-2E00119BA254}"/>
              </a:ext>
            </a:extLst>
          </p:cNvPr>
          <p:cNvSpPr>
            <a:spLocks noGrp="1" noRot="1" noMove="1" noResize="1" noEditPoints="1" noAdjustHandles="1" noChangeArrowheads="1" noChangeShapeType="1"/>
          </p:cNvSpPr>
          <p:nvPr>
            <p:ph type="body" sz="quarter" idx="26"/>
          </p:nvPr>
        </p:nvSpPr>
        <p:spPr>
          <a:xfrm>
            <a:off x="6233160" y="3734959"/>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4" name="Tijdelijke aanduiding voor tekst 10">
            <a:extLst>
              <a:ext uri="{FF2B5EF4-FFF2-40B4-BE49-F238E27FC236}">
                <a16:creationId xmlns:a16="http://schemas.microsoft.com/office/drawing/2014/main" id="{B2C07762-5330-EB31-DDE3-3F85CB59B5BC}"/>
              </a:ext>
            </a:extLst>
          </p:cNvPr>
          <p:cNvSpPr>
            <a:spLocks noGrp="1" noRot="1" noMove="1" noResize="1" noEditPoints="1" noAdjustHandles="1" noChangeArrowheads="1" noChangeShapeType="1"/>
          </p:cNvSpPr>
          <p:nvPr>
            <p:ph type="body" sz="quarter" idx="27"/>
          </p:nvPr>
        </p:nvSpPr>
        <p:spPr>
          <a:xfrm>
            <a:off x="6233160" y="4348141"/>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5" name="Tijdelijke aanduiding voor tekst 10">
            <a:extLst>
              <a:ext uri="{FF2B5EF4-FFF2-40B4-BE49-F238E27FC236}">
                <a16:creationId xmlns:a16="http://schemas.microsoft.com/office/drawing/2014/main" id="{344F9290-086D-03C6-3485-00887171A9FE}"/>
              </a:ext>
            </a:extLst>
          </p:cNvPr>
          <p:cNvSpPr>
            <a:spLocks noGrp="1" noRot="1" noMove="1" noResize="1" noEditPoints="1" noAdjustHandles="1" noChangeArrowheads="1" noChangeShapeType="1"/>
          </p:cNvSpPr>
          <p:nvPr>
            <p:ph type="body" sz="quarter" idx="28"/>
          </p:nvPr>
        </p:nvSpPr>
        <p:spPr>
          <a:xfrm>
            <a:off x="6233160" y="4961323"/>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6" name="Tijdelijke aanduiding voor tekst 10">
            <a:extLst>
              <a:ext uri="{FF2B5EF4-FFF2-40B4-BE49-F238E27FC236}">
                <a16:creationId xmlns:a16="http://schemas.microsoft.com/office/drawing/2014/main" id="{DDF46217-E600-BD0D-F10C-B9AAA0D5D068}"/>
              </a:ext>
            </a:extLst>
          </p:cNvPr>
          <p:cNvSpPr>
            <a:spLocks noGrp="1" noRot="1" noMove="1" noResize="1" noEditPoints="1" noAdjustHandles="1" noChangeArrowheads="1" noChangeShapeType="1"/>
          </p:cNvSpPr>
          <p:nvPr>
            <p:ph type="body" sz="quarter" idx="29"/>
          </p:nvPr>
        </p:nvSpPr>
        <p:spPr>
          <a:xfrm>
            <a:off x="6233160" y="5574505"/>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7" name="Tijdelijke aanduiding voor tekst 10">
            <a:extLst>
              <a:ext uri="{FF2B5EF4-FFF2-40B4-BE49-F238E27FC236}">
                <a16:creationId xmlns:a16="http://schemas.microsoft.com/office/drawing/2014/main" id="{BC487EDD-640F-CC4F-3F63-0D283156C654}"/>
              </a:ext>
            </a:extLst>
          </p:cNvPr>
          <p:cNvSpPr>
            <a:spLocks noGrp="1" noRot="1" noMove="1" noResize="1" noEditPoints="1" noAdjustHandles="1" noChangeArrowheads="1" noChangeShapeType="1"/>
          </p:cNvSpPr>
          <p:nvPr>
            <p:ph type="body" sz="quarter" idx="30"/>
          </p:nvPr>
        </p:nvSpPr>
        <p:spPr>
          <a:xfrm>
            <a:off x="9098280" y="1882274"/>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8" name="Tijdelijke aanduiding voor tekst 10">
            <a:extLst>
              <a:ext uri="{FF2B5EF4-FFF2-40B4-BE49-F238E27FC236}">
                <a16:creationId xmlns:a16="http://schemas.microsoft.com/office/drawing/2014/main" id="{D56E85F8-B172-0B6F-71A2-F6AE2A0E4063}"/>
              </a:ext>
            </a:extLst>
          </p:cNvPr>
          <p:cNvSpPr>
            <a:spLocks noGrp="1" noRot="1" noMove="1" noResize="1" noEditPoints="1" noAdjustHandles="1" noChangeArrowheads="1" noChangeShapeType="1"/>
          </p:cNvSpPr>
          <p:nvPr>
            <p:ph type="body" sz="quarter" idx="31"/>
          </p:nvPr>
        </p:nvSpPr>
        <p:spPr>
          <a:xfrm>
            <a:off x="9098280" y="2499895"/>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9" name="Tijdelijke aanduiding voor tekst 10">
            <a:extLst>
              <a:ext uri="{FF2B5EF4-FFF2-40B4-BE49-F238E27FC236}">
                <a16:creationId xmlns:a16="http://schemas.microsoft.com/office/drawing/2014/main" id="{7A20183F-2B21-748D-7C20-F13281D877EB}"/>
              </a:ext>
            </a:extLst>
          </p:cNvPr>
          <p:cNvSpPr>
            <a:spLocks noGrp="1" noRot="1" noMove="1" noResize="1" noEditPoints="1" noAdjustHandles="1" noChangeArrowheads="1" noChangeShapeType="1"/>
          </p:cNvSpPr>
          <p:nvPr>
            <p:ph type="body" sz="quarter" idx="32"/>
          </p:nvPr>
        </p:nvSpPr>
        <p:spPr>
          <a:xfrm>
            <a:off x="9098280" y="3117516"/>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0" name="Tijdelijke aanduiding voor tekst 10">
            <a:extLst>
              <a:ext uri="{FF2B5EF4-FFF2-40B4-BE49-F238E27FC236}">
                <a16:creationId xmlns:a16="http://schemas.microsoft.com/office/drawing/2014/main" id="{0FD3A305-6D5F-1508-C359-AE5889F8624D}"/>
              </a:ext>
            </a:extLst>
          </p:cNvPr>
          <p:cNvSpPr>
            <a:spLocks noGrp="1" noRot="1" noMove="1" noResize="1" noEditPoints="1" noAdjustHandles="1" noChangeArrowheads="1" noChangeShapeType="1"/>
          </p:cNvSpPr>
          <p:nvPr>
            <p:ph type="body" sz="quarter" idx="33"/>
          </p:nvPr>
        </p:nvSpPr>
        <p:spPr>
          <a:xfrm>
            <a:off x="9098280" y="3734959"/>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1" name="Tijdelijke aanduiding voor tekst 10">
            <a:extLst>
              <a:ext uri="{FF2B5EF4-FFF2-40B4-BE49-F238E27FC236}">
                <a16:creationId xmlns:a16="http://schemas.microsoft.com/office/drawing/2014/main" id="{19F386E0-0559-9B01-B998-64DD6A75D86D}"/>
              </a:ext>
            </a:extLst>
          </p:cNvPr>
          <p:cNvSpPr>
            <a:spLocks noGrp="1" noRot="1" noMove="1" noResize="1" noEditPoints="1" noAdjustHandles="1" noChangeArrowheads="1" noChangeShapeType="1"/>
          </p:cNvSpPr>
          <p:nvPr>
            <p:ph type="body" sz="quarter" idx="34"/>
          </p:nvPr>
        </p:nvSpPr>
        <p:spPr>
          <a:xfrm>
            <a:off x="9098280" y="4348141"/>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2" name="Tijdelijke aanduiding voor tekst 10">
            <a:extLst>
              <a:ext uri="{FF2B5EF4-FFF2-40B4-BE49-F238E27FC236}">
                <a16:creationId xmlns:a16="http://schemas.microsoft.com/office/drawing/2014/main" id="{38B28780-536B-F79D-1418-1181BEE00A30}"/>
              </a:ext>
            </a:extLst>
          </p:cNvPr>
          <p:cNvSpPr>
            <a:spLocks noGrp="1" noRot="1" noMove="1" noResize="1" noEditPoints="1" noAdjustHandles="1" noChangeArrowheads="1" noChangeShapeType="1"/>
          </p:cNvSpPr>
          <p:nvPr>
            <p:ph type="body" sz="quarter" idx="35"/>
          </p:nvPr>
        </p:nvSpPr>
        <p:spPr>
          <a:xfrm>
            <a:off x="9098280" y="4961323"/>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3" name="Tijdelijke aanduiding voor tekst 10">
            <a:extLst>
              <a:ext uri="{FF2B5EF4-FFF2-40B4-BE49-F238E27FC236}">
                <a16:creationId xmlns:a16="http://schemas.microsoft.com/office/drawing/2014/main" id="{2558E826-8A34-274F-4BB3-6278A5A841AD}"/>
              </a:ext>
            </a:extLst>
          </p:cNvPr>
          <p:cNvSpPr>
            <a:spLocks noGrp="1" noRot="1" noMove="1" noResize="1" noEditPoints="1" noAdjustHandles="1" noChangeArrowheads="1" noChangeShapeType="1"/>
          </p:cNvSpPr>
          <p:nvPr>
            <p:ph type="body" sz="quarter" idx="36"/>
          </p:nvPr>
        </p:nvSpPr>
        <p:spPr>
          <a:xfrm>
            <a:off x="9098280" y="5574505"/>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4" name="Tijdelijke aanduiding voor tekst 10">
            <a:extLst>
              <a:ext uri="{FF2B5EF4-FFF2-40B4-BE49-F238E27FC236}">
                <a16:creationId xmlns:a16="http://schemas.microsoft.com/office/drawing/2014/main" id="{D34FD626-6FAF-8C6F-8EA7-11CD41FCFDDA}"/>
              </a:ext>
            </a:extLst>
          </p:cNvPr>
          <p:cNvSpPr>
            <a:spLocks noGrp="1" noRot="1" noMove="1" noResize="1" noEditPoints="1" noAdjustHandles="1" noChangeArrowheads="1" noChangeShapeType="1"/>
          </p:cNvSpPr>
          <p:nvPr>
            <p:ph type="body" sz="quarter" idx="37"/>
          </p:nvPr>
        </p:nvSpPr>
        <p:spPr>
          <a:xfrm>
            <a:off x="423746" y="1882274"/>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5" name="Tijdelijke aanduiding voor tekst 10">
            <a:extLst>
              <a:ext uri="{FF2B5EF4-FFF2-40B4-BE49-F238E27FC236}">
                <a16:creationId xmlns:a16="http://schemas.microsoft.com/office/drawing/2014/main" id="{E48BE71F-A56E-138E-5410-9B5A605107A4}"/>
              </a:ext>
            </a:extLst>
          </p:cNvPr>
          <p:cNvSpPr>
            <a:spLocks noGrp="1" noRot="1" noMove="1" noResize="1" noEditPoints="1" noAdjustHandles="1" noChangeArrowheads="1" noChangeShapeType="1"/>
          </p:cNvSpPr>
          <p:nvPr>
            <p:ph type="body" sz="quarter" idx="38"/>
          </p:nvPr>
        </p:nvSpPr>
        <p:spPr>
          <a:xfrm>
            <a:off x="423746" y="2499895"/>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6" name="Tijdelijke aanduiding voor tekst 10">
            <a:extLst>
              <a:ext uri="{FF2B5EF4-FFF2-40B4-BE49-F238E27FC236}">
                <a16:creationId xmlns:a16="http://schemas.microsoft.com/office/drawing/2014/main" id="{30C58336-1380-C8C6-9F76-0DCBDF8389C7}"/>
              </a:ext>
            </a:extLst>
          </p:cNvPr>
          <p:cNvSpPr>
            <a:spLocks noGrp="1" noRot="1" noMove="1" noResize="1" noEditPoints="1" noAdjustHandles="1" noChangeArrowheads="1" noChangeShapeType="1"/>
          </p:cNvSpPr>
          <p:nvPr>
            <p:ph type="body" sz="quarter" idx="39"/>
          </p:nvPr>
        </p:nvSpPr>
        <p:spPr>
          <a:xfrm>
            <a:off x="423746" y="3117516"/>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7" name="Tijdelijke aanduiding voor tekst 10">
            <a:extLst>
              <a:ext uri="{FF2B5EF4-FFF2-40B4-BE49-F238E27FC236}">
                <a16:creationId xmlns:a16="http://schemas.microsoft.com/office/drawing/2014/main" id="{360C61D9-F0F7-F685-6341-4C762D524F52}"/>
              </a:ext>
            </a:extLst>
          </p:cNvPr>
          <p:cNvSpPr>
            <a:spLocks noGrp="1" noRot="1" noMove="1" noResize="1" noEditPoints="1" noAdjustHandles="1" noChangeArrowheads="1" noChangeShapeType="1"/>
          </p:cNvSpPr>
          <p:nvPr>
            <p:ph type="body" sz="quarter" idx="40"/>
          </p:nvPr>
        </p:nvSpPr>
        <p:spPr>
          <a:xfrm>
            <a:off x="423746" y="3734959"/>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8" name="Tijdelijke aanduiding voor tekst 10">
            <a:extLst>
              <a:ext uri="{FF2B5EF4-FFF2-40B4-BE49-F238E27FC236}">
                <a16:creationId xmlns:a16="http://schemas.microsoft.com/office/drawing/2014/main" id="{CAEF9D2C-6565-82AD-5643-4E15F9A81E15}"/>
              </a:ext>
            </a:extLst>
          </p:cNvPr>
          <p:cNvSpPr>
            <a:spLocks noGrp="1" noRot="1" noMove="1" noResize="1" noEditPoints="1" noAdjustHandles="1" noChangeArrowheads="1" noChangeShapeType="1"/>
          </p:cNvSpPr>
          <p:nvPr>
            <p:ph type="body" sz="quarter" idx="41"/>
          </p:nvPr>
        </p:nvSpPr>
        <p:spPr>
          <a:xfrm>
            <a:off x="423746" y="4348141"/>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9" name="Tijdelijke aanduiding voor tekst 10">
            <a:extLst>
              <a:ext uri="{FF2B5EF4-FFF2-40B4-BE49-F238E27FC236}">
                <a16:creationId xmlns:a16="http://schemas.microsoft.com/office/drawing/2014/main" id="{4B2E62F0-F479-1487-858D-5B30861BA582}"/>
              </a:ext>
            </a:extLst>
          </p:cNvPr>
          <p:cNvSpPr>
            <a:spLocks noGrp="1" noRot="1" noMove="1" noResize="1" noEditPoints="1" noAdjustHandles="1" noChangeArrowheads="1" noChangeShapeType="1"/>
          </p:cNvSpPr>
          <p:nvPr>
            <p:ph type="body" sz="quarter" idx="42"/>
          </p:nvPr>
        </p:nvSpPr>
        <p:spPr>
          <a:xfrm>
            <a:off x="423746" y="4961323"/>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50" name="Tijdelijke aanduiding voor tekst 10">
            <a:extLst>
              <a:ext uri="{FF2B5EF4-FFF2-40B4-BE49-F238E27FC236}">
                <a16:creationId xmlns:a16="http://schemas.microsoft.com/office/drawing/2014/main" id="{9A8B18CD-B1BA-2C29-B411-BF6B79E853E5}"/>
              </a:ext>
            </a:extLst>
          </p:cNvPr>
          <p:cNvSpPr>
            <a:spLocks noGrp="1" noRot="1" noMove="1" noResize="1" noEditPoints="1" noAdjustHandles="1" noChangeArrowheads="1" noChangeShapeType="1"/>
          </p:cNvSpPr>
          <p:nvPr>
            <p:ph type="body" sz="quarter" idx="43"/>
          </p:nvPr>
        </p:nvSpPr>
        <p:spPr>
          <a:xfrm>
            <a:off x="423746" y="5574505"/>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Tree>
    <p:extLst>
      <p:ext uri="{BB962C8B-B14F-4D97-AF65-F5344CB8AC3E}">
        <p14:creationId xmlns:p14="http://schemas.microsoft.com/office/powerpoint/2010/main" val="1031940204"/>
      </p:ext>
    </p:extLst>
  </p:cSld>
  <p:clrMapOvr>
    <a:masterClrMapping/>
  </p:clrMapOv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tekst en kaders">
    <p:spTree>
      <p:nvGrpSpPr>
        <p:cNvPr id="1" name=""/>
        <p:cNvGrpSpPr/>
        <p:nvPr/>
      </p:nvGrpSpPr>
      <p:grpSpPr>
        <a:xfrm>
          <a:off x="0" y="0"/>
          <a:ext cx="0" cy="0"/>
          <a:chOff x="0" y="0"/>
          <a:chExt cx="0" cy="0"/>
        </a:xfrm>
      </p:grpSpPr>
      <p:sp>
        <p:nvSpPr>
          <p:cNvPr id="14" name="Vrije vorm 13">
            <a:extLst>
              <a:ext uri="{FF2B5EF4-FFF2-40B4-BE49-F238E27FC236}">
                <a16:creationId xmlns:a16="http://schemas.microsoft.com/office/drawing/2014/main" id="{AEA17D68-182D-C92D-2917-43601FA978BE}"/>
              </a:ext>
            </a:extLst>
          </p:cNvPr>
          <p:cNvSpPr>
            <a:spLocks noGrp="1" noRot="1" noMove="1" noResize="1" noEditPoints="1" noAdjustHandles="1" noChangeArrowheads="1" noChangeShapeType="1"/>
          </p:cNvSpPr>
          <p:nvPr userDrawn="1"/>
        </p:nvSpPr>
        <p:spPr>
          <a:xfrm>
            <a:off x="4313741" y="3970149"/>
            <a:ext cx="3507547" cy="2233734"/>
          </a:xfrm>
          <a:custGeom>
            <a:avLst/>
            <a:gdLst>
              <a:gd name="csX0" fmla="*/ 412172 w 3507547"/>
              <a:gd name="csY0" fmla="*/ 0 h 2233734"/>
              <a:gd name="csX1" fmla="*/ 3393622 w 3507547"/>
              <a:gd name="csY1" fmla="*/ 0 h 2233734"/>
              <a:gd name="csX2" fmla="*/ 3507547 w 3507547"/>
              <a:gd name="csY2" fmla="*/ 117628 h 2233734"/>
              <a:gd name="csX3" fmla="*/ 3507547 w 3507547"/>
              <a:gd name="csY3" fmla="*/ 1808167 h 2233734"/>
              <a:gd name="csX4" fmla="*/ 3178443 w 3507547"/>
              <a:gd name="csY4" fmla="*/ 2225090 h 2233734"/>
              <a:gd name="csX5" fmla="*/ 3095395 w 3507547"/>
              <a:gd name="csY5" fmla="*/ 2233734 h 2233734"/>
              <a:gd name="csX6" fmla="*/ 113915 w 3507547"/>
              <a:gd name="csY6" fmla="*/ 2233734 h 2233734"/>
              <a:gd name="csX7" fmla="*/ 69580 w 3507547"/>
              <a:gd name="csY7" fmla="*/ 2224492 h 2233734"/>
              <a:gd name="csX8" fmla="*/ 0 w 3507547"/>
              <a:gd name="csY8" fmla="*/ 2116108 h 2233734"/>
              <a:gd name="csX9" fmla="*/ 0 w 3507547"/>
              <a:gd name="csY9" fmla="*/ 425569 h 2233734"/>
              <a:gd name="csX10" fmla="*/ 412172 w 3507547"/>
              <a:gd name="csY10" fmla="*/ 0 h 22337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507547" h="2233734">
                <a:moveTo>
                  <a:pt x="412172" y="0"/>
                </a:moveTo>
                <a:lnTo>
                  <a:pt x="3393622" y="0"/>
                </a:lnTo>
                <a:cubicBezTo>
                  <a:pt x="3456541" y="0"/>
                  <a:pt x="3507547" y="52664"/>
                  <a:pt x="3507547" y="117628"/>
                </a:cubicBezTo>
                <a:lnTo>
                  <a:pt x="3507547" y="1808167"/>
                </a:lnTo>
                <a:cubicBezTo>
                  <a:pt x="3507547" y="2013823"/>
                  <a:pt x="3366262" y="2185407"/>
                  <a:pt x="3178443" y="2225090"/>
                </a:cubicBezTo>
                <a:lnTo>
                  <a:pt x="3095395" y="2233734"/>
                </a:lnTo>
                <a:lnTo>
                  <a:pt x="113915" y="2233734"/>
                </a:lnTo>
                <a:lnTo>
                  <a:pt x="69580" y="2224492"/>
                </a:lnTo>
                <a:cubicBezTo>
                  <a:pt x="28692" y="2206635"/>
                  <a:pt x="0" y="2164831"/>
                  <a:pt x="0" y="2116108"/>
                </a:cubicBezTo>
                <a:lnTo>
                  <a:pt x="0" y="425569"/>
                </a:lnTo>
                <a:cubicBezTo>
                  <a:pt x="0" y="190534"/>
                  <a:pt x="184536" y="0"/>
                  <a:pt x="412172" y="0"/>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5" name="Vrije vorm 14">
            <a:extLst>
              <a:ext uri="{FF2B5EF4-FFF2-40B4-BE49-F238E27FC236}">
                <a16:creationId xmlns:a16="http://schemas.microsoft.com/office/drawing/2014/main" id="{6453DB93-E33A-4494-A484-413F3CA75579}"/>
              </a:ext>
            </a:extLst>
          </p:cNvPr>
          <p:cNvSpPr>
            <a:spLocks noGrp="1" noRot="1" noMove="1" noResize="1" noEditPoints="1" noAdjustHandles="1" noChangeArrowheads="1" noChangeShapeType="1"/>
          </p:cNvSpPr>
          <p:nvPr userDrawn="1"/>
        </p:nvSpPr>
        <p:spPr>
          <a:xfrm>
            <a:off x="636207" y="3970149"/>
            <a:ext cx="3507547" cy="2233734"/>
          </a:xfrm>
          <a:custGeom>
            <a:avLst/>
            <a:gdLst>
              <a:gd name="csX0" fmla="*/ 412172 w 3507547"/>
              <a:gd name="csY0" fmla="*/ 0 h 2233734"/>
              <a:gd name="csX1" fmla="*/ 3393622 w 3507547"/>
              <a:gd name="csY1" fmla="*/ 0 h 2233734"/>
              <a:gd name="csX2" fmla="*/ 3507547 w 3507547"/>
              <a:gd name="csY2" fmla="*/ 117628 h 2233734"/>
              <a:gd name="csX3" fmla="*/ 3507547 w 3507547"/>
              <a:gd name="csY3" fmla="*/ 1808167 h 2233734"/>
              <a:gd name="csX4" fmla="*/ 3178443 w 3507547"/>
              <a:gd name="csY4" fmla="*/ 2225090 h 2233734"/>
              <a:gd name="csX5" fmla="*/ 3095395 w 3507547"/>
              <a:gd name="csY5" fmla="*/ 2233734 h 2233734"/>
              <a:gd name="csX6" fmla="*/ 113915 w 3507547"/>
              <a:gd name="csY6" fmla="*/ 2233734 h 2233734"/>
              <a:gd name="csX7" fmla="*/ 69580 w 3507547"/>
              <a:gd name="csY7" fmla="*/ 2224492 h 2233734"/>
              <a:gd name="csX8" fmla="*/ 0 w 3507547"/>
              <a:gd name="csY8" fmla="*/ 2116108 h 2233734"/>
              <a:gd name="csX9" fmla="*/ 0 w 3507547"/>
              <a:gd name="csY9" fmla="*/ 425569 h 2233734"/>
              <a:gd name="csX10" fmla="*/ 412172 w 3507547"/>
              <a:gd name="csY10" fmla="*/ 0 h 22337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507547" h="2233734">
                <a:moveTo>
                  <a:pt x="412172" y="0"/>
                </a:moveTo>
                <a:lnTo>
                  <a:pt x="3393622" y="0"/>
                </a:lnTo>
                <a:cubicBezTo>
                  <a:pt x="3456541" y="0"/>
                  <a:pt x="3507547" y="52664"/>
                  <a:pt x="3507547" y="117628"/>
                </a:cubicBezTo>
                <a:lnTo>
                  <a:pt x="3507547" y="1808167"/>
                </a:lnTo>
                <a:cubicBezTo>
                  <a:pt x="3507547" y="2013823"/>
                  <a:pt x="3366262" y="2185407"/>
                  <a:pt x="3178443" y="2225090"/>
                </a:cubicBezTo>
                <a:lnTo>
                  <a:pt x="3095395" y="2233734"/>
                </a:lnTo>
                <a:lnTo>
                  <a:pt x="113915" y="2233734"/>
                </a:lnTo>
                <a:lnTo>
                  <a:pt x="69580" y="2224492"/>
                </a:lnTo>
                <a:cubicBezTo>
                  <a:pt x="28692" y="2206635"/>
                  <a:pt x="0" y="2164831"/>
                  <a:pt x="0" y="2116108"/>
                </a:cubicBezTo>
                <a:lnTo>
                  <a:pt x="0" y="425569"/>
                </a:lnTo>
                <a:cubicBezTo>
                  <a:pt x="0" y="190534"/>
                  <a:pt x="184536" y="0"/>
                  <a:pt x="412172" y="0"/>
                </a:cubicBez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6" name="Vrije vorm 15">
            <a:extLst>
              <a:ext uri="{FF2B5EF4-FFF2-40B4-BE49-F238E27FC236}">
                <a16:creationId xmlns:a16="http://schemas.microsoft.com/office/drawing/2014/main" id="{26288DA3-8FCC-88C0-9D81-3C0F70451D16}"/>
              </a:ext>
            </a:extLst>
          </p:cNvPr>
          <p:cNvSpPr>
            <a:spLocks noGrp="1" noRot="1" noMove="1" noResize="1" noEditPoints="1" noAdjustHandles="1" noChangeArrowheads="1" noChangeShapeType="1"/>
          </p:cNvSpPr>
          <p:nvPr userDrawn="1"/>
        </p:nvSpPr>
        <p:spPr>
          <a:xfrm>
            <a:off x="7991275" y="3970149"/>
            <a:ext cx="3507547" cy="2233734"/>
          </a:xfrm>
          <a:custGeom>
            <a:avLst/>
            <a:gdLst>
              <a:gd name="csX0" fmla="*/ 412172 w 3507547"/>
              <a:gd name="csY0" fmla="*/ 0 h 2233734"/>
              <a:gd name="csX1" fmla="*/ 3393622 w 3507547"/>
              <a:gd name="csY1" fmla="*/ 0 h 2233734"/>
              <a:gd name="csX2" fmla="*/ 3507547 w 3507547"/>
              <a:gd name="csY2" fmla="*/ 117628 h 2233734"/>
              <a:gd name="csX3" fmla="*/ 3507547 w 3507547"/>
              <a:gd name="csY3" fmla="*/ 1808167 h 2233734"/>
              <a:gd name="csX4" fmla="*/ 3178443 w 3507547"/>
              <a:gd name="csY4" fmla="*/ 2225090 h 2233734"/>
              <a:gd name="csX5" fmla="*/ 3095395 w 3507547"/>
              <a:gd name="csY5" fmla="*/ 2233734 h 2233734"/>
              <a:gd name="csX6" fmla="*/ 113915 w 3507547"/>
              <a:gd name="csY6" fmla="*/ 2233734 h 2233734"/>
              <a:gd name="csX7" fmla="*/ 69580 w 3507547"/>
              <a:gd name="csY7" fmla="*/ 2224492 h 2233734"/>
              <a:gd name="csX8" fmla="*/ 0 w 3507547"/>
              <a:gd name="csY8" fmla="*/ 2116108 h 2233734"/>
              <a:gd name="csX9" fmla="*/ 0 w 3507547"/>
              <a:gd name="csY9" fmla="*/ 425569 h 2233734"/>
              <a:gd name="csX10" fmla="*/ 412172 w 3507547"/>
              <a:gd name="csY10" fmla="*/ 0 h 22337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507547" h="2233734">
                <a:moveTo>
                  <a:pt x="412172" y="0"/>
                </a:moveTo>
                <a:lnTo>
                  <a:pt x="3393622" y="0"/>
                </a:lnTo>
                <a:cubicBezTo>
                  <a:pt x="3456541" y="0"/>
                  <a:pt x="3507547" y="52664"/>
                  <a:pt x="3507547" y="117628"/>
                </a:cubicBezTo>
                <a:lnTo>
                  <a:pt x="3507547" y="1808167"/>
                </a:lnTo>
                <a:cubicBezTo>
                  <a:pt x="3507547" y="2013823"/>
                  <a:pt x="3366262" y="2185407"/>
                  <a:pt x="3178443" y="2225090"/>
                </a:cubicBezTo>
                <a:lnTo>
                  <a:pt x="3095395" y="2233734"/>
                </a:lnTo>
                <a:lnTo>
                  <a:pt x="113915" y="2233734"/>
                </a:lnTo>
                <a:lnTo>
                  <a:pt x="69580" y="2224492"/>
                </a:lnTo>
                <a:cubicBezTo>
                  <a:pt x="28692" y="2206635"/>
                  <a:pt x="0" y="2164831"/>
                  <a:pt x="0" y="2116108"/>
                </a:cubicBezTo>
                <a:lnTo>
                  <a:pt x="0" y="425569"/>
                </a:lnTo>
                <a:cubicBezTo>
                  <a:pt x="0" y="190534"/>
                  <a:pt x="184536" y="0"/>
                  <a:pt x="412172" y="0"/>
                </a:cubicBezTo>
                <a:close/>
              </a:path>
            </a:pathLst>
          </a:custGeom>
          <a:solidFill>
            <a:srgbClr val="EC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noRot="1" noMove="1" noResize="1" noEditPoints="1" noAdjustHandles="1" noChangeArrowheads="1" noChangeShapeType="1"/>
          </p:cNvSpPr>
          <p:nvPr>
            <p:ph type="body" sz="quarter" idx="16" hasCustomPrompt="1"/>
          </p:nvPr>
        </p:nvSpPr>
        <p:spPr>
          <a:xfrm>
            <a:off x="628663" y="673696"/>
            <a:ext cx="10327953" cy="1015860"/>
          </a:xfrm>
          <a:prstGeom prst="rect">
            <a:avLst/>
          </a:prstGeom>
        </p:spPr>
        <p:txBody>
          <a:bodyPr>
            <a:normAutofit/>
          </a:bodyPr>
          <a:lstStyle>
            <a:lvl1pPr marL="0" indent="0">
              <a:lnSpc>
                <a:spcPts val="3000"/>
              </a:lnSpc>
              <a:spcBef>
                <a:spcPct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noRot="1" noMove="1" noResize="1" noEditPoints="1" noAdjustHandles="1" noChangeArrowheads="1" noChangeShapeType="1"/>
          </p:cNvSpPr>
          <p:nvPr>
            <p:ph type="body" sz="quarter" idx="17"/>
          </p:nvPr>
        </p:nvSpPr>
        <p:spPr>
          <a:xfrm>
            <a:off x="628662" y="1689557"/>
            <a:ext cx="10327953" cy="2164596"/>
          </a:xfrm>
          <a:prstGeom prst="rect">
            <a:avLst/>
          </a:prstGeom>
        </p:spPr>
        <p:txBody>
          <a:bodyPr>
            <a:normAutofit/>
          </a:bodyPr>
          <a:lstStyle>
            <a:lvl1pPr>
              <a:lnSpc>
                <a:spcPts val="2000"/>
              </a:lnSpc>
              <a:spcBef>
                <a:spcPct val="0"/>
              </a:spcBef>
              <a:spcAft>
                <a:spcPts val="600"/>
              </a:spcAft>
              <a:defRPr lang="nl-NL" sz="1800" b="0" kern="120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ct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
        <p:nvSpPr>
          <p:cNvPr id="6" name="Tijdelijke aanduiding voor tekst 8">
            <a:extLst>
              <a:ext uri="{FF2B5EF4-FFF2-40B4-BE49-F238E27FC236}">
                <a16:creationId xmlns:a16="http://schemas.microsoft.com/office/drawing/2014/main" id="{0A57D648-7A94-7780-F246-96488E2CCB30}"/>
              </a:ext>
            </a:extLst>
          </p:cNvPr>
          <p:cNvSpPr>
            <a:spLocks noGrp="1" noRot="1" noMove="1" noResize="1" noEditPoints="1" noAdjustHandles="1" noChangeArrowheads="1" noChangeShapeType="1"/>
          </p:cNvSpPr>
          <p:nvPr>
            <p:ph type="body" sz="quarter" idx="10"/>
          </p:nvPr>
        </p:nvSpPr>
        <p:spPr>
          <a:xfrm>
            <a:off x="914400" y="4178893"/>
            <a:ext cx="2951163" cy="1852019"/>
          </a:xfrm>
          <a:prstGeom prst="rect">
            <a:avLst/>
          </a:prstGeom>
        </p:spPr>
        <p:txBody>
          <a:bodyPr>
            <a:normAutofit/>
          </a:bodyPr>
          <a:lstStyle>
            <a:lvl1pPr marL="0" indent="0">
              <a:buFontTx/>
              <a:buNone/>
              <a:defRPr sz="1800" b="0"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
        <p:nvSpPr>
          <p:cNvPr id="7" name="Tijdelijke aanduiding voor tekst 8">
            <a:extLst>
              <a:ext uri="{FF2B5EF4-FFF2-40B4-BE49-F238E27FC236}">
                <a16:creationId xmlns:a16="http://schemas.microsoft.com/office/drawing/2014/main" id="{F8D51B67-EE2E-F5E8-F7ED-2516F6F0E192}"/>
              </a:ext>
            </a:extLst>
          </p:cNvPr>
          <p:cNvSpPr>
            <a:spLocks noGrp="1" noRot="1" noMove="1" noResize="1" noEditPoints="1" noAdjustHandles="1" noChangeArrowheads="1" noChangeShapeType="1"/>
          </p:cNvSpPr>
          <p:nvPr>
            <p:ph type="body" sz="quarter" idx="11"/>
          </p:nvPr>
        </p:nvSpPr>
        <p:spPr>
          <a:xfrm>
            <a:off x="4620417" y="4178893"/>
            <a:ext cx="2951163" cy="1852020"/>
          </a:xfrm>
          <a:prstGeom prst="rect">
            <a:avLst/>
          </a:prstGeom>
        </p:spPr>
        <p:txBody>
          <a:bodyPr>
            <a:normAutofit/>
          </a:bodyPr>
          <a:lstStyle>
            <a:lvl1pPr marL="0" indent="0">
              <a:buFontTx/>
              <a:buNone/>
              <a:defRPr sz="1800" b="0"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
        <p:nvSpPr>
          <p:cNvPr id="8" name="Tijdelijke aanduiding voor tekst 8">
            <a:extLst>
              <a:ext uri="{FF2B5EF4-FFF2-40B4-BE49-F238E27FC236}">
                <a16:creationId xmlns:a16="http://schemas.microsoft.com/office/drawing/2014/main" id="{C43E0771-AB04-3AD2-AADF-652BF5E14658}"/>
              </a:ext>
            </a:extLst>
          </p:cNvPr>
          <p:cNvSpPr>
            <a:spLocks noGrp="1" noRot="1" noMove="1" noResize="1" noEditPoints="1" noAdjustHandles="1" noChangeArrowheads="1" noChangeShapeType="1"/>
          </p:cNvSpPr>
          <p:nvPr>
            <p:ph type="body" sz="quarter" idx="12"/>
          </p:nvPr>
        </p:nvSpPr>
        <p:spPr>
          <a:xfrm>
            <a:off x="8349187" y="4178893"/>
            <a:ext cx="2951163" cy="1852020"/>
          </a:xfrm>
          <a:prstGeom prst="rect">
            <a:avLst/>
          </a:prstGeom>
        </p:spPr>
        <p:txBody>
          <a:bodyPr>
            <a:normAutofit/>
          </a:bodyPr>
          <a:lstStyle>
            <a:lvl1pPr marL="0" indent="0">
              <a:buFontTx/>
              <a:buNone/>
              <a:defRPr sz="1800" b="0"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Tree>
    <p:extLst>
      <p:ext uri="{BB962C8B-B14F-4D97-AF65-F5344CB8AC3E}">
        <p14:creationId xmlns:p14="http://schemas.microsoft.com/office/powerpoint/2010/main" val="271539940"/>
      </p:ext>
    </p:extLst>
  </p:cSld>
  <p:clrMapOvr>
    <a:masterClrMapping/>
  </p:clrMapOv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en tekst op groene achtergond">
    <p:bg>
      <p:bgRef idx="1001">
        <a:schemeClr val="bg2"/>
      </p:bgRef>
    </p:bg>
    <p:spTree>
      <p:nvGrpSpPr>
        <p:cNvPr id="1" name=""/>
        <p:cNvGrpSpPr/>
        <p:nvPr/>
      </p:nvGrpSpPr>
      <p:grpSpPr>
        <a:xfrm>
          <a:off x="0" y="0"/>
          <a:ext cx="0" cy="0"/>
          <a:chOff x="0" y="0"/>
          <a:chExt cx="0" cy="0"/>
        </a:xfrm>
      </p:grpSpPr>
      <p:sp>
        <p:nvSpPr>
          <p:cNvPr id="11" name="Tijdelijke aanduiding voor tekst 18">
            <a:extLst>
              <a:ext uri="{FF2B5EF4-FFF2-40B4-BE49-F238E27FC236}">
                <a16:creationId xmlns:a16="http://schemas.microsoft.com/office/drawing/2014/main" id="{07737D2D-2C43-6B51-B5D3-611FCCEC9E1A}"/>
              </a:ext>
            </a:extLst>
          </p:cNvPr>
          <p:cNvSpPr>
            <a:spLocks noGrp="1" noRot="1" noMove="1" noResize="1" noEditPoints="1" noAdjustHandles="1" noChangeArrowheads="1" noChangeShapeType="1"/>
          </p:cNvSpPr>
          <p:nvPr>
            <p:ph type="body" sz="quarter" idx="16" hasCustomPrompt="1"/>
          </p:nvPr>
        </p:nvSpPr>
        <p:spPr>
          <a:xfrm>
            <a:off x="914413" y="883246"/>
            <a:ext cx="10334612" cy="477054"/>
          </a:xfrm>
          <a:prstGeom prst="rect">
            <a:avLst/>
          </a:prstGeom>
        </p:spPr>
        <p:txBody>
          <a:bodyPr>
            <a:normAutofit/>
          </a:bodyPr>
          <a:lstStyle>
            <a:lvl1pPr marL="0" indent="0">
              <a:lnSpc>
                <a:spcPts val="3000"/>
              </a:lnSpc>
              <a:spcBef>
                <a:spcPct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a:t>
            </a:r>
          </a:p>
        </p:txBody>
      </p:sp>
      <p:sp>
        <p:nvSpPr>
          <p:cNvPr id="10" name="Tijdelijke aanduiding voor tekst 4">
            <a:extLst>
              <a:ext uri="{FF2B5EF4-FFF2-40B4-BE49-F238E27FC236}">
                <a16:creationId xmlns:a16="http://schemas.microsoft.com/office/drawing/2014/main" id="{CBC1E881-13F5-1CA3-BCF1-520C8F2B5B89}"/>
              </a:ext>
            </a:extLst>
          </p:cNvPr>
          <p:cNvSpPr>
            <a:spLocks noGrp="1" noRot="1" noMove="1" noResize="1" noEditPoints="1" noAdjustHandles="1" noChangeArrowheads="1" noChangeShapeType="1"/>
          </p:cNvSpPr>
          <p:nvPr>
            <p:ph type="body" sz="quarter" idx="17"/>
          </p:nvPr>
        </p:nvSpPr>
        <p:spPr>
          <a:xfrm>
            <a:off x="914412" y="1689556"/>
            <a:ext cx="10334611" cy="4285197"/>
          </a:xfrm>
          <a:prstGeom prst="rect">
            <a:avLst/>
          </a:prstGeom>
        </p:spPr>
        <p:txBody>
          <a:bodyPr>
            <a:normAutofit/>
          </a:bodyPr>
          <a:lstStyle>
            <a:lvl1pPr marL="336600" indent="-338400">
              <a:lnSpc>
                <a:spcPts val="2000"/>
              </a:lnSpc>
              <a:spcBef>
                <a:spcPct val="0"/>
              </a:spcBef>
              <a:spcAft>
                <a:spcPts val="600"/>
              </a:spcAft>
              <a:buFont typeface="+mj-lt"/>
              <a:buAutoNum type="arabicPeriod"/>
              <a:defRPr lang="nl-NL" sz="1800" b="0" kern="1200" smtClean="0">
                <a:solidFill>
                  <a:schemeClr val="tx1"/>
                </a:solidFill>
                <a:latin typeface="Segoe UI" panose="020B0502040204020203" pitchFamily="34" charset="0"/>
                <a:ea typeface="+mn-ea"/>
                <a:cs typeface="Segoe UI" panose="020B0502040204020203" pitchFamily="34" charset="0"/>
              </a:defRPr>
            </a:lvl1pPr>
            <a:lvl2pPr marL="541800" indent="-336600">
              <a:lnSpc>
                <a:spcPts val="2000"/>
              </a:lnSpc>
              <a:spcBef>
                <a:spcPct val="0"/>
              </a:spcBef>
              <a:spcAft>
                <a:spcPts val="600"/>
              </a:spcAft>
              <a:buFont typeface="+mj-lt"/>
              <a:buAutoNum type="arabicPeriod"/>
              <a:defRPr sz="1800" b="0" i="0">
                <a:solidFill>
                  <a:schemeClr val="tx1"/>
                </a:solidFill>
                <a:latin typeface="Segoe UI" panose="020B0502040204020203" pitchFamily="34" charset="0"/>
                <a:cs typeface="Segoe UI" panose="020B0502040204020203" pitchFamily="34" charset="0"/>
              </a:defRPr>
            </a:lvl2pPr>
          </a:lstStyle>
          <a:p>
            <a:pPr lvl="0"/>
            <a:r>
              <a:rPr lang="nl-NL"/>
              <a:t>Klikken om de tekststijl van het model te bewerken</a:t>
            </a:r>
          </a:p>
        </p:txBody>
      </p:sp>
    </p:spTree>
    <p:extLst>
      <p:ext uri="{BB962C8B-B14F-4D97-AF65-F5344CB8AC3E}">
        <p14:creationId xmlns:p14="http://schemas.microsoft.com/office/powerpoint/2010/main" val="387875797"/>
      </p:ext>
    </p:extLst>
  </p:cSld>
  <p:clrMapOvr>
    <a:overrideClrMapping bg1="dk1" tx1="lt1" bg2="dk2" tx2="lt2" accent1="accent1" accent2="accent2" accent3="accent3" accent4="accent4" accent5="accent5" accent6="accent6" hlink="hlink" folHlink="folHlink"/>
  </p:clrMapOv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edia invoegen">
    <p:bg>
      <p:bgRef idx="1001">
        <a:schemeClr val="bg2"/>
      </p:bgRef>
    </p:bg>
    <p:spTree>
      <p:nvGrpSpPr>
        <p:cNvPr id="1" name=""/>
        <p:cNvGrpSpPr/>
        <p:nvPr/>
      </p:nvGrpSpPr>
      <p:grpSpPr>
        <a:xfrm>
          <a:off x="0" y="0"/>
          <a:ext cx="0" cy="0"/>
          <a:chOff x="0" y="0"/>
          <a:chExt cx="0" cy="0"/>
        </a:xfrm>
      </p:grpSpPr>
      <p:sp>
        <p:nvSpPr>
          <p:cNvPr id="3" name="Tijdelijke aanduiding voor media 2">
            <a:extLst>
              <a:ext uri="{FF2B5EF4-FFF2-40B4-BE49-F238E27FC236}">
                <a16:creationId xmlns:a16="http://schemas.microsoft.com/office/drawing/2014/main" id="{68300CC6-8CB3-BC0F-CA35-74A2EBC7A960}"/>
              </a:ext>
            </a:extLst>
          </p:cNvPr>
          <p:cNvSpPr>
            <a:spLocks noGrp="1" noRot="1" noMove="1" noResize="1" noEditPoints="1" noAdjustHandles="1" noChangeArrowheads="1" noChangeShapeType="1"/>
          </p:cNvSpPr>
          <p:nvPr>
            <p:ph type="media" sz="quarter" idx="10"/>
          </p:nvPr>
        </p:nvSpPr>
        <p:spPr>
          <a:xfrm>
            <a:off x="0" y="0"/>
            <a:ext cx="12192000" cy="6858000"/>
          </a:xfrm>
          <a:prstGeom prst="rect">
            <a:avLst/>
          </a:prstGeom>
        </p:spPr>
        <p:txBody>
          <a:bodyPr/>
          <a:lstStyle/>
          <a:p>
            <a:r>
              <a:rPr lang="nl-NL"/>
              <a:t>Klik op het pictogram als u media wilt toevoegen</a:t>
            </a:r>
          </a:p>
        </p:txBody>
      </p:sp>
    </p:spTree>
    <p:extLst>
      <p:ext uri="{BB962C8B-B14F-4D97-AF65-F5344CB8AC3E}">
        <p14:creationId xmlns:p14="http://schemas.microsoft.com/office/powerpoint/2010/main" val="2398518037"/>
      </p:ext>
    </p:extLst>
  </p:cSld>
  <p:clrMapOvr>
    <a:overrideClrMapping bg1="dk1" tx1="lt1" bg2="dk2" tx2="lt2" accent1="accent1" accent2="accent2" accent3="accent3" accent4="accent4" accent5="accent5" accent6="accent6" hlink="hlink" folHlink="folHlink"/>
  </p:clrMapOv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fsluiter">
    <p:bg>
      <p:bgPr>
        <a:blipFill dpi="0" rotWithShape="1">
          <a:blip r:embed="rId2">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4" name="Tijdelijke aanduiding voor tekst 22">
            <a:extLst>
              <a:ext uri="{FF2B5EF4-FFF2-40B4-BE49-F238E27FC236}">
                <a16:creationId xmlns:a16="http://schemas.microsoft.com/office/drawing/2014/main" id="{6368230E-29B5-71C0-69E2-FF7533C47C66}"/>
              </a:ext>
            </a:extLst>
          </p:cNvPr>
          <p:cNvSpPr>
            <a:spLocks noGrp="1" noRot="1" noMove="1" noResize="1" noEditPoints="1" noAdjustHandles="1" noChangeArrowheads="1" noChangeShapeType="1"/>
          </p:cNvSpPr>
          <p:nvPr>
            <p:ph type="body" sz="quarter" idx="12" hasCustomPrompt="1"/>
          </p:nvPr>
        </p:nvSpPr>
        <p:spPr>
          <a:xfrm>
            <a:off x="727938" y="1411510"/>
            <a:ext cx="3248317" cy="842532"/>
          </a:xfrm>
          <a:prstGeom prst="rect">
            <a:avLst/>
          </a:prstGeom>
          <a:solidFill>
            <a:schemeClr val="tx1"/>
          </a:solidFill>
          <a:ln>
            <a:noFill/>
          </a:ln>
        </p:spPr>
        <p:txBody>
          <a:bodyPr lIns="180000" tIns="144000" rIns="180000" bIns="144000" anchor="ctr"/>
          <a:lstStyle>
            <a:lvl1pPr marL="0" indent="0" algn="l">
              <a:buNone/>
              <a:defRPr sz="36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Bedankt voor</a:t>
            </a:r>
          </a:p>
        </p:txBody>
      </p:sp>
      <p:sp>
        <p:nvSpPr>
          <p:cNvPr id="25" name="Tijdelijke aanduiding voor tekst 22">
            <a:extLst>
              <a:ext uri="{FF2B5EF4-FFF2-40B4-BE49-F238E27FC236}">
                <a16:creationId xmlns:a16="http://schemas.microsoft.com/office/drawing/2014/main" id="{AAD3D00D-7D6E-3E6C-CA2B-C46F419717C1}"/>
              </a:ext>
            </a:extLst>
          </p:cNvPr>
          <p:cNvSpPr>
            <a:spLocks noGrp="1" noRot="1" noMove="1" noResize="1" noEditPoints="1" noAdjustHandles="1" noChangeArrowheads="1" noChangeShapeType="1"/>
          </p:cNvSpPr>
          <p:nvPr>
            <p:ph type="body" sz="quarter" idx="13" hasCustomPrompt="1"/>
          </p:nvPr>
        </p:nvSpPr>
        <p:spPr>
          <a:xfrm>
            <a:off x="727939" y="2335298"/>
            <a:ext cx="3095916" cy="842532"/>
          </a:xfrm>
          <a:prstGeom prst="rect">
            <a:avLst/>
          </a:prstGeom>
          <a:solidFill>
            <a:schemeClr val="tx1"/>
          </a:solidFill>
          <a:ln>
            <a:noFill/>
          </a:ln>
        </p:spPr>
        <p:txBody>
          <a:bodyPr lIns="180000" tIns="144000" rIns="180000" bIns="144000" anchor="ctr"/>
          <a:lstStyle>
            <a:lvl1pPr marL="0" indent="0" algn="l">
              <a:buNone/>
              <a:defRPr sz="36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uw aandacht</a:t>
            </a:r>
          </a:p>
        </p:txBody>
      </p:sp>
      <p:pic>
        <p:nvPicPr>
          <p:cNvPr id="17" name="Graphic 16">
            <a:extLst>
              <a:ext uri="{FF2B5EF4-FFF2-40B4-BE49-F238E27FC236}">
                <a16:creationId xmlns:a16="http://schemas.microsoft.com/office/drawing/2014/main" id="{CF49A8D0-C0E2-389F-190A-8F2F16BC88B6}"/>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3"/>
              </a:ext>
            </a:extLst>
          </a:blip>
          <a:stretch>
            <a:fillRect/>
          </a:stretch>
        </p:blipFill>
        <p:spPr>
          <a:xfrm>
            <a:off x="6843551" y="4578832"/>
            <a:ext cx="5348449" cy="2279168"/>
          </a:xfrm>
          <a:prstGeom prst="rect">
            <a:avLst/>
          </a:prstGeom>
        </p:spPr>
      </p:pic>
      <p:pic>
        <p:nvPicPr>
          <p:cNvPr id="14" name="Graphic 13">
            <a:extLst>
              <a:ext uri="{FF2B5EF4-FFF2-40B4-BE49-F238E27FC236}">
                <a16:creationId xmlns:a16="http://schemas.microsoft.com/office/drawing/2014/main" id="{14C436F1-43DC-AA51-55E5-72E4EAD2F8A7}"/>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4"/>
              </a:ext>
            </a:extLst>
          </a:blip>
          <a:stretch>
            <a:fillRect/>
          </a:stretch>
        </p:blipFill>
        <p:spPr>
          <a:xfrm>
            <a:off x="9830378" y="5460001"/>
            <a:ext cx="1638332" cy="671001"/>
          </a:xfrm>
          <a:prstGeom prst="rect">
            <a:avLst/>
          </a:prstGeom>
        </p:spPr>
      </p:pic>
    </p:spTree>
    <p:extLst>
      <p:ext uri="{BB962C8B-B14F-4D97-AF65-F5344CB8AC3E}">
        <p14:creationId xmlns:p14="http://schemas.microsoft.com/office/powerpoint/2010/main" val="2292686735"/>
      </p:ext>
    </p:extLst>
  </p:cSld>
  <p:clrMapOvr>
    <a:masterClrMapping/>
  </p:clrMapOv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Titel en tekst en instructies">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B75146FF-45F7-C032-90AA-9AC85F8BC54A}"/>
              </a:ext>
            </a:extLst>
          </p:cNvPr>
          <p:cNvSpPr/>
          <p:nvPr userDrawn="1"/>
        </p:nvSpPr>
        <p:spPr>
          <a:xfrm>
            <a:off x="7849590" y="289973"/>
            <a:ext cx="4049040" cy="6278054"/>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rgbClr val="80008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p>
            <a:pPr algn="ctr"/>
            <a:endParaRPr lang="nl-NL"/>
          </a:p>
        </p:txBody>
      </p:sp>
      <p:sp>
        <p:nvSpPr>
          <p:cNvPr id="13" name="Afgeronde rechthoek 12">
            <a:extLst>
              <a:ext uri="{FF2B5EF4-FFF2-40B4-BE49-F238E27FC236}">
                <a16:creationId xmlns:a16="http://schemas.microsoft.com/office/drawing/2014/main" id="{86CB6872-2DD9-E134-B26D-E4C3EFCF94FC}"/>
              </a:ext>
            </a:extLst>
          </p:cNvPr>
          <p:cNvSpPr/>
          <p:nvPr userDrawn="1"/>
        </p:nvSpPr>
        <p:spPr>
          <a:xfrm>
            <a:off x="7998409" y="5398051"/>
            <a:ext cx="3731269" cy="691620"/>
          </a:xfrm>
          <a:prstGeom prst="roundRect">
            <a:avLst>
              <a:gd name="adj" fmla="val 120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p:cNvSpPr>
          <p:nvPr>
            <p:ph type="body" sz="quarter" idx="16" hasCustomPrompt="1"/>
          </p:nvPr>
        </p:nvSpPr>
        <p:spPr>
          <a:xfrm>
            <a:off x="628664" y="673696"/>
            <a:ext cx="6901690" cy="1015860"/>
          </a:xfrm>
          <a:prstGeom prst="rect">
            <a:avLst/>
          </a:prstGeom>
        </p:spPr>
        <p:txBody>
          <a:bodyPr>
            <a:normAutofit/>
          </a:bodyPr>
          <a:lstStyle>
            <a:lvl1pPr marL="0" indent="0">
              <a:lnSpc>
                <a:spcPts val="3000"/>
              </a:lnSpc>
              <a:spcBef>
                <a:spcPct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p:cNvSpPr>
          <p:nvPr>
            <p:ph type="body" sz="quarter" idx="17"/>
          </p:nvPr>
        </p:nvSpPr>
        <p:spPr>
          <a:xfrm>
            <a:off x="628662" y="1689557"/>
            <a:ext cx="6901691" cy="4627970"/>
          </a:xfrm>
          <a:prstGeom prst="rect">
            <a:avLst/>
          </a:prstGeom>
        </p:spPr>
        <p:txBody>
          <a:bodyPr>
            <a:normAutofit/>
          </a:bodyPr>
          <a:lstStyle>
            <a:lvl1pPr>
              <a:lnSpc>
                <a:spcPts val="2000"/>
              </a:lnSpc>
              <a:spcBef>
                <a:spcPct val="0"/>
              </a:spcBef>
              <a:spcAft>
                <a:spcPts val="600"/>
              </a:spcAft>
              <a:defRPr lang="nl-NL" sz="1800" b="0" kern="120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ct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
        <p:nvSpPr>
          <p:cNvPr id="6" name="Tijdelijke aanduiding voor tekst 5">
            <a:extLst>
              <a:ext uri="{FF2B5EF4-FFF2-40B4-BE49-F238E27FC236}">
                <a16:creationId xmlns:a16="http://schemas.microsoft.com/office/drawing/2014/main" id="{9268B053-6E61-457D-DB39-6FCAC7D99779}"/>
              </a:ext>
            </a:extLst>
          </p:cNvPr>
          <p:cNvSpPr>
            <a:spLocks noGrp="1"/>
          </p:cNvSpPr>
          <p:nvPr>
            <p:ph type="body" sz="quarter" idx="18" hasCustomPrompt="1"/>
          </p:nvPr>
        </p:nvSpPr>
        <p:spPr>
          <a:xfrm>
            <a:off x="7998409" y="547190"/>
            <a:ext cx="3731269" cy="684335"/>
          </a:xfrm>
          <a:prstGeom prst="rect">
            <a:avLst/>
          </a:prstGeom>
        </p:spPr>
        <p:txBody>
          <a:bodyPr>
            <a:normAutofit/>
          </a:bodyPr>
          <a:lstStyle>
            <a:lvl1pPr algn="ctr">
              <a:buFontTx/>
              <a:buNone/>
              <a:defRPr b="1" i="0">
                <a:solidFill>
                  <a:schemeClr val="bg1"/>
                </a:solidFill>
                <a:latin typeface="Segoe UI" panose="020B0502040204020203" pitchFamily="34" charset="0"/>
                <a:cs typeface="Segoe UI" panose="020B0502040204020203" pitchFamily="34" charset="0"/>
              </a:defRPr>
            </a:lvl1pPr>
          </a:lstStyle>
          <a:p>
            <a:pPr lvl="0"/>
            <a:r>
              <a:rPr lang="nl-NL"/>
              <a:t>Titel</a:t>
            </a:r>
          </a:p>
        </p:txBody>
      </p:sp>
      <p:sp>
        <p:nvSpPr>
          <p:cNvPr id="7" name="Tijdelijke aanduiding voor tekst 5">
            <a:extLst>
              <a:ext uri="{FF2B5EF4-FFF2-40B4-BE49-F238E27FC236}">
                <a16:creationId xmlns:a16="http://schemas.microsoft.com/office/drawing/2014/main" id="{1B0DC77B-8EF8-D84F-481B-206AA8978C97}"/>
              </a:ext>
            </a:extLst>
          </p:cNvPr>
          <p:cNvSpPr>
            <a:spLocks noGrp="1"/>
          </p:cNvSpPr>
          <p:nvPr>
            <p:ph type="body" sz="quarter" idx="19" hasCustomPrompt="1"/>
          </p:nvPr>
        </p:nvSpPr>
        <p:spPr>
          <a:xfrm>
            <a:off x="7998409" y="4836379"/>
            <a:ext cx="3731269" cy="478811"/>
          </a:xfrm>
          <a:prstGeom prst="rect">
            <a:avLst/>
          </a:prstGeom>
        </p:spPr>
        <p:txBody>
          <a:bodyPr>
            <a:normAutofit/>
          </a:bodyPr>
          <a:lstStyle>
            <a:lvl1pPr algn="ctr">
              <a:buFontTx/>
              <a:buNone/>
              <a:defRPr sz="1400" b="1" i="0">
                <a:solidFill>
                  <a:schemeClr val="bg1"/>
                </a:solidFill>
                <a:latin typeface="Segoe UI" panose="020B0502040204020203" pitchFamily="34" charset="0"/>
                <a:cs typeface="Segoe UI" panose="020B0502040204020203" pitchFamily="34" charset="0"/>
              </a:defRPr>
            </a:lvl1pPr>
          </a:lstStyle>
          <a:p>
            <a:pPr lvl="0"/>
            <a:r>
              <a:rPr lang="nl-NL"/>
              <a:t>Vul hier in waar het geldig is en voor wie</a:t>
            </a:r>
          </a:p>
        </p:txBody>
      </p:sp>
      <p:pic>
        <p:nvPicPr>
          <p:cNvPr id="9" name="Afbeelding 8">
            <a:extLst>
              <a:ext uri="{FF2B5EF4-FFF2-40B4-BE49-F238E27FC236}">
                <a16:creationId xmlns:a16="http://schemas.microsoft.com/office/drawing/2014/main" id="{FED7A48D-485F-3909-4E16-114F290ED1C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228458" y="5467653"/>
            <a:ext cx="3003549" cy="539157"/>
          </a:xfrm>
          <a:prstGeom prst="rect">
            <a:avLst/>
          </a:prstGeom>
        </p:spPr>
      </p:pic>
      <p:sp>
        <p:nvSpPr>
          <p:cNvPr id="12" name="Afgeronde rechthoek 11">
            <a:extLst>
              <a:ext uri="{FF2B5EF4-FFF2-40B4-BE49-F238E27FC236}">
                <a16:creationId xmlns:a16="http://schemas.microsoft.com/office/drawing/2014/main" id="{EC1A3BE9-73B9-893F-E1B5-643FFC47AA8B}"/>
              </a:ext>
            </a:extLst>
          </p:cNvPr>
          <p:cNvSpPr/>
          <p:nvPr userDrawn="1"/>
        </p:nvSpPr>
        <p:spPr>
          <a:xfrm>
            <a:off x="7998409" y="1289207"/>
            <a:ext cx="3731269" cy="3464311"/>
          </a:xfrm>
          <a:prstGeom prst="roundRect">
            <a:avLst>
              <a:gd name="adj" fmla="val 372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Afgeronde rechthoek 13">
            <a:extLst>
              <a:ext uri="{FF2B5EF4-FFF2-40B4-BE49-F238E27FC236}">
                <a16:creationId xmlns:a16="http://schemas.microsoft.com/office/drawing/2014/main" id="{84EFD191-6B79-5C43-9990-D01517929E27}"/>
              </a:ext>
            </a:extLst>
          </p:cNvPr>
          <p:cNvSpPr/>
          <p:nvPr userDrawn="1"/>
        </p:nvSpPr>
        <p:spPr>
          <a:xfrm>
            <a:off x="8114567" y="4213591"/>
            <a:ext cx="3479009" cy="425432"/>
          </a:xfrm>
          <a:prstGeom prst="roundRect">
            <a:avLst>
              <a:gd name="adj" fmla="val 1013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Graphic 15" descr="Waarschuwing met effen opvulling">
            <a:extLst>
              <a:ext uri="{FF2B5EF4-FFF2-40B4-BE49-F238E27FC236}">
                <a16:creationId xmlns:a16="http://schemas.microsoft.com/office/drawing/2014/main" id="{B888ABF5-175B-DC33-3692-B2749CDF09C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181419" y="4311380"/>
            <a:ext cx="208987" cy="208987"/>
          </a:xfrm>
          <a:prstGeom prst="rect">
            <a:avLst/>
          </a:prstGeom>
        </p:spPr>
      </p:pic>
      <p:sp>
        <p:nvSpPr>
          <p:cNvPr id="18" name="Tijdelijke aanduiding voor tekst 17">
            <a:extLst>
              <a:ext uri="{FF2B5EF4-FFF2-40B4-BE49-F238E27FC236}">
                <a16:creationId xmlns:a16="http://schemas.microsoft.com/office/drawing/2014/main" id="{C43DCE9E-33CE-AD90-EE4A-28FA33826220}"/>
              </a:ext>
            </a:extLst>
          </p:cNvPr>
          <p:cNvSpPr>
            <a:spLocks noGrp="1"/>
          </p:cNvSpPr>
          <p:nvPr>
            <p:ph type="body" sz="quarter" idx="20" hasCustomPrompt="1"/>
          </p:nvPr>
        </p:nvSpPr>
        <p:spPr>
          <a:xfrm>
            <a:off x="8440738" y="4262142"/>
            <a:ext cx="3083821" cy="319247"/>
          </a:xfrm>
          <a:prstGeom prst="rect">
            <a:avLst/>
          </a:prstGeom>
        </p:spPr>
        <p:txBody>
          <a:bodyPr anchor="ctr" anchorCtr="0">
            <a:normAutofit/>
          </a:bodyPr>
          <a:lstStyle>
            <a:lvl1pPr marL="0" indent="0">
              <a:buFontTx/>
              <a:buNone/>
              <a:defRPr sz="1000" b="1" i="0">
                <a:solidFill>
                  <a:schemeClr val="bg1"/>
                </a:solidFill>
                <a:latin typeface="Segoe UI Semibold" panose="020B0702040204020203" pitchFamily="34" charset="0"/>
                <a:cs typeface="Segoe UI Semibold" panose="020B0702040204020203" pitchFamily="34" charset="0"/>
              </a:defRPr>
            </a:lvl1pPr>
            <a:lvl2pPr>
              <a:buFontTx/>
              <a:buNone/>
              <a:defRPr b="1" i="0">
                <a:solidFill>
                  <a:schemeClr val="bg1"/>
                </a:solidFill>
                <a:latin typeface="Segoe UI Semibold" panose="020B0702040204020203" pitchFamily="34" charset="0"/>
                <a:cs typeface="Segoe UI Semibold" panose="020B0702040204020203" pitchFamily="34" charset="0"/>
              </a:defRPr>
            </a:lvl2pPr>
            <a:lvl3pPr>
              <a:buFontTx/>
              <a:buNone/>
              <a:defRPr b="1" i="0">
                <a:solidFill>
                  <a:schemeClr val="bg1"/>
                </a:solidFill>
                <a:latin typeface="Segoe UI Semibold" panose="020B0702040204020203" pitchFamily="34" charset="0"/>
                <a:cs typeface="Segoe UI Semibold" panose="020B0702040204020203" pitchFamily="34" charset="0"/>
              </a:defRPr>
            </a:lvl3pPr>
            <a:lvl4pPr>
              <a:buFontTx/>
              <a:buNone/>
              <a:defRPr b="1" i="0">
                <a:solidFill>
                  <a:schemeClr val="bg1"/>
                </a:solidFill>
                <a:latin typeface="Segoe UI Semibold" panose="020B0702040204020203" pitchFamily="34" charset="0"/>
                <a:cs typeface="Segoe UI Semibold" panose="020B0702040204020203" pitchFamily="34" charset="0"/>
              </a:defRPr>
            </a:lvl4pPr>
            <a:lvl5pPr>
              <a:buFontTx/>
              <a:buNone/>
              <a:defRPr b="1" i="0">
                <a:solidFill>
                  <a:schemeClr val="bg1"/>
                </a:solidFill>
                <a:latin typeface="Segoe UI Semibold" panose="020B0702040204020203" pitchFamily="34" charset="0"/>
                <a:cs typeface="Segoe UI Semibold" panose="020B0702040204020203" pitchFamily="34" charset="0"/>
              </a:defRPr>
            </a:lvl5pPr>
          </a:lstStyle>
          <a:p>
            <a:pPr lvl="0"/>
            <a:r>
              <a:rPr lang="nl-NL"/>
              <a:t>Typ hier waar je problemen kunt melden</a:t>
            </a:r>
          </a:p>
        </p:txBody>
      </p:sp>
      <p:pic>
        <p:nvPicPr>
          <p:cNvPr id="4" name="Afbeelding 3">
            <a:extLst>
              <a:ext uri="{FF2B5EF4-FFF2-40B4-BE49-F238E27FC236}">
                <a16:creationId xmlns:a16="http://schemas.microsoft.com/office/drawing/2014/main" id="{AE16EDD4-08C4-D9FB-8EBE-9B87A043715A}"/>
              </a:ext>
            </a:extLst>
          </p:cNvPr>
          <p:cNvPicPr>
            <a:picLocks noChangeAspect="1"/>
          </p:cNvPicPr>
          <p:nvPr userDrawn="1"/>
        </p:nvPicPr>
        <p:blipFill>
          <a:blip r:embed="rId4">
            <a:alphaModFix/>
            <a:extLst>
              <a:ext uri="{28A0092B-C50C-407E-A947-70E740481C1C}">
                <a14:useLocalDpi xmlns:a14="http://schemas.microsoft.com/office/drawing/2010/main"/>
              </a:ext>
            </a:extLst>
          </a:blip>
          <a:stretch>
            <a:fillRect/>
          </a:stretch>
        </p:blipFill>
        <p:spPr>
          <a:xfrm>
            <a:off x="8258715" y="1376929"/>
            <a:ext cx="3137250" cy="2305791"/>
          </a:xfrm>
          <a:prstGeom prst="rect">
            <a:avLst/>
          </a:prstGeom>
        </p:spPr>
      </p:pic>
      <p:sp>
        <p:nvSpPr>
          <p:cNvPr id="35" name="Tijdelijke aanduiding voor tekst 23">
            <a:extLst>
              <a:ext uri="{FF2B5EF4-FFF2-40B4-BE49-F238E27FC236}">
                <a16:creationId xmlns:a16="http://schemas.microsoft.com/office/drawing/2014/main" id="{D68B9A56-4D47-821A-F8EB-E4269D1641F8}"/>
              </a:ext>
            </a:extLst>
          </p:cNvPr>
          <p:cNvSpPr>
            <a:spLocks noGrp="1"/>
          </p:cNvSpPr>
          <p:nvPr>
            <p:ph type="body" sz="quarter" idx="30" hasCustomPrompt="1"/>
          </p:nvPr>
        </p:nvSpPr>
        <p:spPr>
          <a:xfrm>
            <a:off x="10316150" y="2253056"/>
            <a:ext cx="1123587"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6" name="Tijdelijke aanduiding voor tekst 23">
            <a:extLst>
              <a:ext uri="{FF2B5EF4-FFF2-40B4-BE49-F238E27FC236}">
                <a16:creationId xmlns:a16="http://schemas.microsoft.com/office/drawing/2014/main" id="{192EF401-CBE1-6EA4-B642-6D7D3356DE21}"/>
              </a:ext>
            </a:extLst>
          </p:cNvPr>
          <p:cNvSpPr>
            <a:spLocks noGrp="1"/>
          </p:cNvSpPr>
          <p:nvPr>
            <p:ph type="body" sz="quarter" idx="31" hasCustomPrompt="1"/>
          </p:nvPr>
        </p:nvSpPr>
        <p:spPr>
          <a:xfrm>
            <a:off x="8214943" y="2253056"/>
            <a:ext cx="1078331"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7" name="Tijdelijke aanduiding voor tekst 23">
            <a:extLst>
              <a:ext uri="{FF2B5EF4-FFF2-40B4-BE49-F238E27FC236}">
                <a16:creationId xmlns:a16="http://schemas.microsoft.com/office/drawing/2014/main" id="{8694A2C9-A734-7A76-2CD6-7783183FF7B2}"/>
              </a:ext>
            </a:extLst>
          </p:cNvPr>
          <p:cNvSpPr>
            <a:spLocks noGrp="1"/>
          </p:cNvSpPr>
          <p:nvPr>
            <p:ph type="body" sz="quarter" idx="32" hasCustomPrompt="1"/>
          </p:nvPr>
        </p:nvSpPr>
        <p:spPr>
          <a:xfrm>
            <a:off x="9337046" y="2253056"/>
            <a:ext cx="97910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8" name="Tijdelijke aanduiding voor tekst 23">
            <a:extLst>
              <a:ext uri="{FF2B5EF4-FFF2-40B4-BE49-F238E27FC236}">
                <a16:creationId xmlns:a16="http://schemas.microsoft.com/office/drawing/2014/main" id="{6E4ACD56-63D5-505E-108E-6AAEF334A0C9}"/>
              </a:ext>
            </a:extLst>
          </p:cNvPr>
          <p:cNvSpPr>
            <a:spLocks noGrp="1"/>
          </p:cNvSpPr>
          <p:nvPr>
            <p:ph type="body" sz="quarter" idx="33" hasCustomPrompt="1"/>
          </p:nvPr>
        </p:nvSpPr>
        <p:spPr>
          <a:xfrm>
            <a:off x="9293274" y="3676314"/>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9" name="Tijdelijke aanduiding voor tekst 23">
            <a:extLst>
              <a:ext uri="{FF2B5EF4-FFF2-40B4-BE49-F238E27FC236}">
                <a16:creationId xmlns:a16="http://schemas.microsoft.com/office/drawing/2014/main" id="{9DF2F03A-4999-4D96-3BAE-0663F7E67E3B}"/>
              </a:ext>
            </a:extLst>
          </p:cNvPr>
          <p:cNvSpPr>
            <a:spLocks noGrp="1"/>
          </p:cNvSpPr>
          <p:nvPr>
            <p:ph type="body" sz="quarter" idx="34" hasCustomPrompt="1"/>
          </p:nvPr>
        </p:nvSpPr>
        <p:spPr>
          <a:xfrm>
            <a:off x="8225141" y="3682720"/>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40" name="Tijdelijke aanduiding voor tekst 23">
            <a:extLst>
              <a:ext uri="{FF2B5EF4-FFF2-40B4-BE49-F238E27FC236}">
                <a16:creationId xmlns:a16="http://schemas.microsoft.com/office/drawing/2014/main" id="{B0CF23B2-79A0-1D59-2CAB-1B838B99D8CD}"/>
              </a:ext>
            </a:extLst>
          </p:cNvPr>
          <p:cNvSpPr>
            <a:spLocks noGrp="1"/>
          </p:cNvSpPr>
          <p:nvPr>
            <p:ph type="body" sz="quarter" idx="35" hasCustomPrompt="1"/>
          </p:nvPr>
        </p:nvSpPr>
        <p:spPr>
          <a:xfrm>
            <a:off x="10361406" y="3669908"/>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Tree>
    <p:extLst>
      <p:ext uri="{BB962C8B-B14F-4D97-AF65-F5344CB8AC3E}">
        <p14:creationId xmlns:p14="http://schemas.microsoft.com/office/powerpoint/2010/main" val="2625453685"/>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Titel en tekst en instructies">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B75146FF-45F7-C032-90AA-9AC85F8BC54A}"/>
              </a:ext>
            </a:extLst>
          </p:cNvPr>
          <p:cNvSpPr/>
          <p:nvPr userDrawn="1"/>
        </p:nvSpPr>
        <p:spPr>
          <a:xfrm>
            <a:off x="7849590" y="289973"/>
            <a:ext cx="4049040" cy="6278054"/>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p>
            <a:pPr algn="ctr"/>
            <a:endParaRPr lang="nl-NL"/>
          </a:p>
        </p:txBody>
      </p:sp>
      <p:sp>
        <p:nvSpPr>
          <p:cNvPr id="13" name="Afgeronde rechthoek 12">
            <a:extLst>
              <a:ext uri="{FF2B5EF4-FFF2-40B4-BE49-F238E27FC236}">
                <a16:creationId xmlns:a16="http://schemas.microsoft.com/office/drawing/2014/main" id="{86CB6872-2DD9-E134-B26D-E4C3EFCF94FC}"/>
              </a:ext>
            </a:extLst>
          </p:cNvPr>
          <p:cNvSpPr/>
          <p:nvPr userDrawn="1"/>
        </p:nvSpPr>
        <p:spPr>
          <a:xfrm>
            <a:off x="7998409" y="5398051"/>
            <a:ext cx="3731269" cy="691620"/>
          </a:xfrm>
          <a:prstGeom prst="roundRect">
            <a:avLst>
              <a:gd name="adj" fmla="val 120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p:cNvSpPr>
          <p:nvPr>
            <p:ph type="body" sz="quarter" idx="16" hasCustomPrompt="1"/>
          </p:nvPr>
        </p:nvSpPr>
        <p:spPr>
          <a:xfrm>
            <a:off x="628664" y="673696"/>
            <a:ext cx="6901690" cy="1015860"/>
          </a:xfrm>
          <a:prstGeom prst="rect">
            <a:avLst/>
          </a:prstGeom>
        </p:spPr>
        <p:txBody>
          <a:bodyPr>
            <a:normAutofit/>
          </a:bodyPr>
          <a:lstStyle>
            <a:lvl1pPr marL="0" indent="0">
              <a:lnSpc>
                <a:spcPts val="3000"/>
              </a:lnSpc>
              <a:spcBef>
                <a:spcPct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p:cNvSpPr>
          <p:nvPr>
            <p:ph type="body" sz="quarter" idx="17"/>
          </p:nvPr>
        </p:nvSpPr>
        <p:spPr>
          <a:xfrm>
            <a:off x="628662" y="1689557"/>
            <a:ext cx="6901691" cy="4627970"/>
          </a:xfrm>
          <a:prstGeom prst="rect">
            <a:avLst/>
          </a:prstGeom>
        </p:spPr>
        <p:txBody>
          <a:bodyPr>
            <a:normAutofit/>
          </a:bodyPr>
          <a:lstStyle>
            <a:lvl1pPr>
              <a:lnSpc>
                <a:spcPts val="2000"/>
              </a:lnSpc>
              <a:spcBef>
                <a:spcPct val="0"/>
              </a:spcBef>
              <a:spcAft>
                <a:spcPts val="600"/>
              </a:spcAft>
              <a:defRPr lang="nl-NL" sz="1800" b="0" kern="120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ct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
        <p:nvSpPr>
          <p:cNvPr id="6" name="Tijdelijke aanduiding voor tekst 5">
            <a:extLst>
              <a:ext uri="{FF2B5EF4-FFF2-40B4-BE49-F238E27FC236}">
                <a16:creationId xmlns:a16="http://schemas.microsoft.com/office/drawing/2014/main" id="{9268B053-6E61-457D-DB39-6FCAC7D99779}"/>
              </a:ext>
            </a:extLst>
          </p:cNvPr>
          <p:cNvSpPr>
            <a:spLocks noGrp="1"/>
          </p:cNvSpPr>
          <p:nvPr>
            <p:ph type="body" sz="quarter" idx="18" hasCustomPrompt="1"/>
          </p:nvPr>
        </p:nvSpPr>
        <p:spPr>
          <a:xfrm>
            <a:off x="7998409" y="547190"/>
            <a:ext cx="3731269" cy="684335"/>
          </a:xfrm>
          <a:prstGeom prst="rect">
            <a:avLst/>
          </a:prstGeom>
        </p:spPr>
        <p:txBody>
          <a:bodyPr>
            <a:normAutofit/>
          </a:bodyPr>
          <a:lstStyle>
            <a:lvl1pPr algn="ctr">
              <a:buFontTx/>
              <a:buNone/>
              <a:defRPr b="1" i="0">
                <a:solidFill>
                  <a:schemeClr val="bg1"/>
                </a:solidFill>
                <a:latin typeface="Segoe UI" panose="020B0502040204020203" pitchFamily="34" charset="0"/>
                <a:cs typeface="Segoe UI" panose="020B0502040204020203" pitchFamily="34" charset="0"/>
              </a:defRPr>
            </a:lvl1pPr>
          </a:lstStyle>
          <a:p>
            <a:pPr lvl="0"/>
            <a:r>
              <a:rPr lang="nl-NL"/>
              <a:t>Titel</a:t>
            </a:r>
          </a:p>
        </p:txBody>
      </p:sp>
      <p:sp>
        <p:nvSpPr>
          <p:cNvPr id="7" name="Tijdelijke aanduiding voor tekst 5">
            <a:extLst>
              <a:ext uri="{FF2B5EF4-FFF2-40B4-BE49-F238E27FC236}">
                <a16:creationId xmlns:a16="http://schemas.microsoft.com/office/drawing/2014/main" id="{1B0DC77B-8EF8-D84F-481B-206AA8978C97}"/>
              </a:ext>
            </a:extLst>
          </p:cNvPr>
          <p:cNvSpPr>
            <a:spLocks noGrp="1"/>
          </p:cNvSpPr>
          <p:nvPr>
            <p:ph type="body" sz="quarter" idx="19" hasCustomPrompt="1"/>
          </p:nvPr>
        </p:nvSpPr>
        <p:spPr>
          <a:xfrm>
            <a:off x="7998409" y="4836379"/>
            <a:ext cx="3731269" cy="478811"/>
          </a:xfrm>
          <a:prstGeom prst="rect">
            <a:avLst/>
          </a:prstGeom>
        </p:spPr>
        <p:txBody>
          <a:bodyPr>
            <a:normAutofit/>
          </a:bodyPr>
          <a:lstStyle>
            <a:lvl1pPr algn="ctr">
              <a:buFontTx/>
              <a:buNone/>
              <a:defRPr sz="1400" b="1" i="0">
                <a:solidFill>
                  <a:schemeClr val="bg1"/>
                </a:solidFill>
                <a:latin typeface="Segoe UI" panose="020B0502040204020203" pitchFamily="34" charset="0"/>
                <a:cs typeface="Segoe UI" panose="020B0502040204020203" pitchFamily="34" charset="0"/>
              </a:defRPr>
            </a:lvl1pPr>
          </a:lstStyle>
          <a:p>
            <a:pPr lvl="0"/>
            <a:r>
              <a:rPr lang="nl-NL"/>
              <a:t>Vul hier in waar het geldig is en voor wie</a:t>
            </a:r>
          </a:p>
        </p:txBody>
      </p:sp>
      <p:pic>
        <p:nvPicPr>
          <p:cNvPr id="9" name="Afbeelding 8">
            <a:extLst>
              <a:ext uri="{FF2B5EF4-FFF2-40B4-BE49-F238E27FC236}">
                <a16:creationId xmlns:a16="http://schemas.microsoft.com/office/drawing/2014/main" id="{FED7A48D-485F-3909-4E16-114F290ED1C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228458" y="5467653"/>
            <a:ext cx="3003549" cy="539157"/>
          </a:xfrm>
          <a:prstGeom prst="rect">
            <a:avLst/>
          </a:prstGeom>
        </p:spPr>
      </p:pic>
      <p:sp>
        <p:nvSpPr>
          <p:cNvPr id="12" name="Afgeronde rechthoek 11">
            <a:extLst>
              <a:ext uri="{FF2B5EF4-FFF2-40B4-BE49-F238E27FC236}">
                <a16:creationId xmlns:a16="http://schemas.microsoft.com/office/drawing/2014/main" id="{EC1A3BE9-73B9-893F-E1B5-643FFC47AA8B}"/>
              </a:ext>
            </a:extLst>
          </p:cNvPr>
          <p:cNvSpPr/>
          <p:nvPr userDrawn="1"/>
        </p:nvSpPr>
        <p:spPr>
          <a:xfrm>
            <a:off x="7998409" y="1289207"/>
            <a:ext cx="3731269" cy="3464311"/>
          </a:xfrm>
          <a:prstGeom prst="roundRect">
            <a:avLst>
              <a:gd name="adj" fmla="val 372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Afgeronde rechthoek 13">
            <a:extLst>
              <a:ext uri="{FF2B5EF4-FFF2-40B4-BE49-F238E27FC236}">
                <a16:creationId xmlns:a16="http://schemas.microsoft.com/office/drawing/2014/main" id="{84EFD191-6B79-5C43-9990-D01517929E27}"/>
              </a:ext>
            </a:extLst>
          </p:cNvPr>
          <p:cNvSpPr/>
          <p:nvPr userDrawn="1"/>
        </p:nvSpPr>
        <p:spPr>
          <a:xfrm>
            <a:off x="8114567" y="4213591"/>
            <a:ext cx="3479009" cy="425432"/>
          </a:xfrm>
          <a:prstGeom prst="roundRect">
            <a:avLst>
              <a:gd name="adj" fmla="val 1013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Graphic 15" descr="Waarschuwing met effen opvulling">
            <a:extLst>
              <a:ext uri="{FF2B5EF4-FFF2-40B4-BE49-F238E27FC236}">
                <a16:creationId xmlns:a16="http://schemas.microsoft.com/office/drawing/2014/main" id="{B888ABF5-175B-DC33-3692-B2749CDF09C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181419" y="4311380"/>
            <a:ext cx="208987" cy="208987"/>
          </a:xfrm>
          <a:prstGeom prst="rect">
            <a:avLst/>
          </a:prstGeom>
        </p:spPr>
      </p:pic>
      <p:sp>
        <p:nvSpPr>
          <p:cNvPr id="18" name="Tijdelijke aanduiding voor tekst 17">
            <a:extLst>
              <a:ext uri="{FF2B5EF4-FFF2-40B4-BE49-F238E27FC236}">
                <a16:creationId xmlns:a16="http://schemas.microsoft.com/office/drawing/2014/main" id="{C43DCE9E-33CE-AD90-EE4A-28FA33826220}"/>
              </a:ext>
            </a:extLst>
          </p:cNvPr>
          <p:cNvSpPr>
            <a:spLocks noGrp="1"/>
          </p:cNvSpPr>
          <p:nvPr>
            <p:ph type="body" sz="quarter" idx="20" hasCustomPrompt="1"/>
          </p:nvPr>
        </p:nvSpPr>
        <p:spPr>
          <a:xfrm>
            <a:off x="8440738" y="4262142"/>
            <a:ext cx="3083821" cy="319247"/>
          </a:xfrm>
          <a:prstGeom prst="rect">
            <a:avLst/>
          </a:prstGeom>
        </p:spPr>
        <p:txBody>
          <a:bodyPr anchor="ctr" anchorCtr="0">
            <a:normAutofit/>
          </a:bodyPr>
          <a:lstStyle>
            <a:lvl1pPr marL="0" indent="0">
              <a:buFontTx/>
              <a:buNone/>
              <a:defRPr sz="1000" b="1" i="0">
                <a:solidFill>
                  <a:schemeClr val="bg1"/>
                </a:solidFill>
                <a:latin typeface="Segoe UI Semibold" panose="020B0702040204020203" pitchFamily="34" charset="0"/>
                <a:cs typeface="Segoe UI Semibold" panose="020B0702040204020203" pitchFamily="34" charset="0"/>
              </a:defRPr>
            </a:lvl1pPr>
            <a:lvl2pPr>
              <a:buFontTx/>
              <a:buNone/>
              <a:defRPr b="1" i="0">
                <a:solidFill>
                  <a:schemeClr val="bg1"/>
                </a:solidFill>
                <a:latin typeface="Segoe UI Semibold" panose="020B0702040204020203" pitchFamily="34" charset="0"/>
                <a:cs typeface="Segoe UI Semibold" panose="020B0702040204020203" pitchFamily="34" charset="0"/>
              </a:defRPr>
            </a:lvl2pPr>
            <a:lvl3pPr>
              <a:buFontTx/>
              <a:buNone/>
              <a:defRPr b="1" i="0">
                <a:solidFill>
                  <a:schemeClr val="bg1"/>
                </a:solidFill>
                <a:latin typeface="Segoe UI Semibold" panose="020B0702040204020203" pitchFamily="34" charset="0"/>
                <a:cs typeface="Segoe UI Semibold" panose="020B0702040204020203" pitchFamily="34" charset="0"/>
              </a:defRPr>
            </a:lvl3pPr>
            <a:lvl4pPr>
              <a:buFontTx/>
              <a:buNone/>
              <a:defRPr b="1" i="0">
                <a:solidFill>
                  <a:schemeClr val="bg1"/>
                </a:solidFill>
                <a:latin typeface="Segoe UI Semibold" panose="020B0702040204020203" pitchFamily="34" charset="0"/>
                <a:cs typeface="Segoe UI Semibold" panose="020B0702040204020203" pitchFamily="34" charset="0"/>
              </a:defRPr>
            </a:lvl4pPr>
            <a:lvl5pPr>
              <a:buFontTx/>
              <a:buNone/>
              <a:defRPr b="1" i="0">
                <a:solidFill>
                  <a:schemeClr val="bg1"/>
                </a:solidFill>
                <a:latin typeface="Segoe UI Semibold" panose="020B0702040204020203" pitchFamily="34" charset="0"/>
                <a:cs typeface="Segoe UI Semibold" panose="020B0702040204020203" pitchFamily="34" charset="0"/>
              </a:defRPr>
            </a:lvl5pPr>
          </a:lstStyle>
          <a:p>
            <a:pPr lvl="0"/>
            <a:r>
              <a:rPr lang="nl-NL"/>
              <a:t>Typ hier waar je problemen kunt melden</a:t>
            </a:r>
          </a:p>
        </p:txBody>
      </p:sp>
      <p:pic>
        <p:nvPicPr>
          <p:cNvPr id="22" name="Afbeelding 21">
            <a:extLst>
              <a:ext uri="{FF2B5EF4-FFF2-40B4-BE49-F238E27FC236}">
                <a16:creationId xmlns:a16="http://schemas.microsoft.com/office/drawing/2014/main" id="{AC623BD8-B3D7-7424-3A17-DFDFA55B6674}"/>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8106008" y="1411418"/>
            <a:ext cx="3497597" cy="2222751"/>
          </a:xfrm>
          <a:prstGeom prst="rect">
            <a:avLst/>
          </a:prstGeom>
        </p:spPr>
      </p:pic>
      <p:sp>
        <p:nvSpPr>
          <p:cNvPr id="24" name="Tijdelijke aanduiding voor tekst 23">
            <a:extLst>
              <a:ext uri="{FF2B5EF4-FFF2-40B4-BE49-F238E27FC236}">
                <a16:creationId xmlns:a16="http://schemas.microsoft.com/office/drawing/2014/main" id="{7AA2450E-EEDE-3EF4-BA66-A5733D65833C}"/>
              </a:ext>
            </a:extLst>
          </p:cNvPr>
          <p:cNvSpPr>
            <a:spLocks noGrp="1"/>
          </p:cNvSpPr>
          <p:nvPr>
            <p:ph type="body" sz="quarter" idx="21" hasCustomPrompt="1"/>
          </p:nvPr>
        </p:nvSpPr>
        <p:spPr>
          <a:xfrm>
            <a:off x="8110784"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5" name="Tijdelijke aanduiding voor tekst 23">
            <a:extLst>
              <a:ext uri="{FF2B5EF4-FFF2-40B4-BE49-F238E27FC236}">
                <a16:creationId xmlns:a16="http://schemas.microsoft.com/office/drawing/2014/main" id="{D68B9A56-4D47-821A-F8EB-E4269D1641F8}"/>
              </a:ext>
            </a:extLst>
          </p:cNvPr>
          <p:cNvSpPr>
            <a:spLocks noGrp="1"/>
          </p:cNvSpPr>
          <p:nvPr>
            <p:ph type="body" sz="quarter" idx="30" hasCustomPrompt="1"/>
          </p:nvPr>
        </p:nvSpPr>
        <p:spPr>
          <a:xfrm>
            <a:off x="10697608"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6" name="Tijdelijke aanduiding voor tekst 23">
            <a:extLst>
              <a:ext uri="{FF2B5EF4-FFF2-40B4-BE49-F238E27FC236}">
                <a16:creationId xmlns:a16="http://schemas.microsoft.com/office/drawing/2014/main" id="{192EF401-CBE1-6EA4-B642-6D7D3356DE21}"/>
              </a:ext>
            </a:extLst>
          </p:cNvPr>
          <p:cNvSpPr>
            <a:spLocks noGrp="1"/>
          </p:cNvSpPr>
          <p:nvPr>
            <p:ph type="body" sz="quarter" idx="31" hasCustomPrompt="1"/>
          </p:nvPr>
        </p:nvSpPr>
        <p:spPr>
          <a:xfrm>
            <a:off x="8954493" y="2253056"/>
            <a:ext cx="923182"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7" name="Tijdelijke aanduiding voor tekst 23">
            <a:extLst>
              <a:ext uri="{FF2B5EF4-FFF2-40B4-BE49-F238E27FC236}">
                <a16:creationId xmlns:a16="http://schemas.microsoft.com/office/drawing/2014/main" id="{8694A2C9-A734-7A76-2CD6-7783183FF7B2}"/>
              </a:ext>
            </a:extLst>
          </p:cNvPr>
          <p:cNvSpPr>
            <a:spLocks noGrp="1"/>
          </p:cNvSpPr>
          <p:nvPr>
            <p:ph type="body" sz="quarter" idx="32" hasCustomPrompt="1"/>
          </p:nvPr>
        </p:nvSpPr>
        <p:spPr>
          <a:xfrm>
            <a:off x="9853900"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pic>
        <p:nvPicPr>
          <p:cNvPr id="10" name="Afbeelding 9">
            <a:extLst>
              <a:ext uri="{FF2B5EF4-FFF2-40B4-BE49-F238E27FC236}">
                <a16:creationId xmlns:a16="http://schemas.microsoft.com/office/drawing/2014/main" id="{1666B063-63EE-6486-ECCC-F60B60CEF29B}"/>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8181419" y="2697443"/>
            <a:ext cx="3479009" cy="914977"/>
          </a:xfrm>
          <a:prstGeom prst="rect">
            <a:avLst/>
          </a:prstGeom>
        </p:spPr>
      </p:pic>
      <p:sp>
        <p:nvSpPr>
          <p:cNvPr id="15" name="Tijdelijke aanduiding voor tekst 23">
            <a:extLst>
              <a:ext uri="{FF2B5EF4-FFF2-40B4-BE49-F238E27FC236}">
                <a16:creationId xmlns:a16="http://schemas.microsoft.com/office/drawing/2014/main" id="{3EE8B8D3-B821-99D2-4664-7B2C4D881AF4}"/>
              </a:ext>
            </a:extLst>
          </p:cNvPr>
          <p:cNvSpPr>
            <a:spLocks noGrp="1"/>
          </p:cNvSpPr>
          <p:nvPr>
            <p:ph type="body" sz="quarter" idx="33" hasCustomPrompt="1"/>
          </p:nvPr>
        </p:nvSpPr>
        <p:spPr>
          <a:xfrm>
            <a:off x="8109030" y="3577402"/>
            <a:ext cx="867484" cy="578555"/>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17" name="Tijdelijke aanduiding voor tekst 23">
            <a:extLst>
              <a:ext uri="{FF2B5EF4-FFF2-40B4-BE49-F238E27FC236}">
                <a16:creationId xmlns:a16="http://schemas.microsoft.com/office/drawing/2014/main" id="{948724B9-7549-7FED-941C-C1B76730A904}"/>
              </a:ext>
            </a:extLst>
          </p:cNvPr>
          <p:cNvSpPr>
            <a:spLocks noGrp="1"/>
          </p:cNvSpPr>
          <p:nvPr>
            <p:ph type="body" sz="quarter" idx="34" hasCustomPrompt="1"/>
          </p:nvPr>
        </p:nvSpPr>
        <p:spPr>
          <a:xfrm>
            <a:off x="10695854" y="3577402"/>
            <a:ext cx="867484" cy="578555"/>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19" name="Tijdelijke aanduiding voor tekst 23">
            <a:extLst>
              <a:ext uri="{FF2B5EF4-FFF2-40B4-BE49-F238E27FC236}">
                <a16:creationId xmlns:a16="http://schemas.microsoft.com/office/drawing/2014/main" id="{4A745CD6-BBD3-B719-79C0-D9085CA962FA}"/>
              </a:ext>
            </a:extLst>
          </p:cNvPr>
          <p:cNvSpPr>
            <a:spLocks noGrp="1"/>
          </p:cNvSpPr>
          <p:nvPr>
            <p:ph type="body" sz="quarter" idx="35" hasCustomPrompt="1"/>
          </p:nvPr>
        </p:nvSpPr>
        <p:spPr>
          <a:xfrm>
            <a:off x="8952739" y="3577402"/>
            <a:ext cx="923182" cy="578555"/>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20" name="Tijdelijke aanduiding voor tekst 23">
            <a:extLst>
              <a:ext uri="{FF2B5EF4-FFF2-40B4-BE49-F238E27FC236}">
                <a16:creationId xmlns:a16="http://schemas.microsoft.com/office/drawing/2014/main" id="{A53413D2-D180-A967-2F5C-299049B94145}"/>
              </a:ext>
            </a:extLst>
          </p:cNvPr>
          <p:cNvSpPr>
            <a:spLocks noGrp="1"/>
          </p:cNvSpPr>
          <p:nvPr>
            <p:ph type="body" sz="quarter" idx="36" hasCustomPrompt="1"/>
          </p:nvPr>
        </p:nvSpPr>
        <p:spPr>
          <a:xfrm>
            <a:off x="9852146" y="3577402"/>
            <a:ext cx="867484" cy="578555"/>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Tree>
    <p:extLst>
      <p:ext uri="{BB962C8B-B14F-4D97-AF65-F5344CB8AC3E}">
        <p14:creationId xmlns:p14="http://schemas.microsoft.com/office/powerpoint/2010/main" val="1368744189"/>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optie B">
    <p:bg>
      <p:bgPr>
        <a:blipFill dpi="0" rotWithShape="1">
          <a:blip r:embed="rId2">
            <a:lum/>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3" name="Afbeelding 2" descr="Afbeelding met silhouet, creativiteit&#10;&#10;Automatisch gegenereerde beschrijving">
            <a:extLst>
              <a:ext uri="{FF2B5EF4-FFF2-40B4-BE49-F238E27FC236}">
                <a16:creationId xmlns:a16="http://schemas.microsoft.com/office/drawing/2014/main" id="{3050AD58-DAFE-808E-A887-92161960D69A}"/>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a:noFill/>
        </p:spPr>
      </p:pic>
      <p:sp>
        <p:nvSpPr>
          <p:cNvPr id="23" name="Tijdelijke aanduiding voor tekst 22">
            <a:extLst>
              <a:ext uri="{FF2B5EF4-FFF2-40B4-BE49-F238E27FC236}">
                <a16:creationId xmlns:a16="http://schemas.microsoft.com/office/drawing/2014/main" id="{1BD012D8-B0D1-0927-86E2-714DD63F6B1F}"/>
              </a:ext>
            </a:extLst>
          </p:cNvPr>
          <p:cNvSpPr>
            <a:spLocks noGrp="1" noRot="1" noMove="1" noResize="1" noEditPoints="1" noAdjustHandles="1" noChangeArrowheads="1" noChangeShapeType="1"/>
          </p:cNvSpPr>
          <p:nvPr>
            <p:ph type="body" sz="quarter" idx="11" hasCustomPrompt="1"/>
          </p:nvPr>
        </p:nvSpPr>
        <p:spPr>
          <a:xfrm>
            <a:off x="727939" y="747054"/>
            <a:ext cx="2181000" cy="567811"/>
          </a:xfrm>
          <a:prstGeom prst="rect">
            <a:avLst/>
          </a:prstGeom>
          <a:solidFill>
            <a:schemeClr val="tx2"/>
          </a:solidFill>
          <a:ln>
            <a:noFill/>
          </a:ln>
        </p:spPr>
        <p:txBody>
          <a:bodyPr wrap="none" lIns="180000" tIns="144000" rIns="180000" bIns="144000" anchor="ctr">
            <a:spAutoFit/>
          </a:bodyPr>
          <a:lstStyle>
            <a:lvl1pPr marL="0" indent="0" algn="l">
              <a:buNone/>
              <a:defRPr sz="20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Een korte regel</a:t>
            </a:r>
          </a:p>
        </p:txBody>
      </p:sp>
      <p:sp>
        <p:nvSpPr>
          <p:cNvPr id="24" name="Tijdelijke aanduiding voor tekst 22">
            <a:extLst>
              <a:ext uri="{FF2B5EF4-FFF2-40B4-BE49-F238E27FC236}">
                <a16:creationId xmlns:a16="http://schemas.microsoft.com/office/drawing/2014/main" id="{6368230E-29B5-71C0-69E2-FF7533C47C66}"/>
              </a:ext>
            </a:extLst>
          </p:cNvPr>
          <p:cNvSpPr>
            <a:spLocks noGrp="1" noRot="1" noMove="1" noResize="1" noEditPoints="1" noAdjustHandles="1" noChangeArrowheads="1" noChangeShapeType="1"/>
          </p:cNvSpPr>
          <p:nvPr>
            <p:ph type="body" sz="quarter" idx="12" hasCustomPrompt="1"/>
          </p:nvPr>
        </p:nvSpPr>
        <p:spPr>
          <a:xfrm>
            <a:off x="727939" y="1438070"/>
            <a:ext cx="3909684" cy="789411"/>
          </a:xfrm>
          <a:prstGeom prst="rect">
            <a:avLst/>
          </a:prstGeom>
          <a:solidFill>
            <a:schemeClr val="tx1"/>
          </a:solidFill>
          <a:ln>
            <a:noFill/>
          </a:ln>
        </p:spPr>
        <p:txBody>
          <a:bodyPr wrap="none" lIns="180000" tIns="144000" rIns="180000" bIns="144000" anchor="ctr">
            <a:spAutoFit/>
          </a:bodyPr>
          <a:lstStyle>
            <a:lvl1pPr marL="0" indent="0" algn="l">
              <a:buNone/>
              <a:defRPr sz="36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Document naam</a:t>
            </a:r>
          </a:p>
        </p:txBody>
      </p:sp>
      <p:sp>
        <p:nvSpPr>
          <p:cNvPr id="25" name="Tijdelijke aanduiding voor tekst 22">
            <a:extLst>
              <a:ext uri="{FF2B5EF4-FFF2-40B4-BE49-F238E27FC236}">
                <a16:creationId xmlns:a16="http://schemas.microsoft.com/office/drawing/2014/main" id="{AAD3D00D-7D6E-3E6C-CA2B-C46F419717C1}"/>
              </a:ext>
            </a:extLst>
          </p:cNvPr>
          <p:cNvSpPr>
            <a:spLocks noGrp="1" noRot="1" noMove="1" noResize="1" noEditPoints="1" noAdjustHandles="1" noChangeArrowheads="1" noChangeShapeType="1"/>
          </p:cNvSpPr>
          <p:nvPr>
            <p:ph type="body" sz="quarter" idx="13" hasCustomPrompt="1"/>
          </p:nvPr>
        </p:nvSpPr>
        <p:spPr>
          <a:xfrm>
            <a:off x="727939" y="2361858"/>
            <a:ext cx="2741655" cy="789411"/>
          </a:xfrm>
          <a:prstGeom prst="rect">
            <a:avLst/>
          </a:prstGeom>
          <a:solidFill>
            <a:schemeClr val="tx1"/>
          </a:solidFill>
          <a:ln>
            <a:noFill/>
          </a:ln>
        </p:spPr>
        <p:txBody>
          <a:bodyPr wrap="none" lIns="180000" tIns="144000" rIns="180000" bIns="144000" anchor="ctr">
            <a:spAutoFit/>
          </a:bodyPr>
          <a:lstStyle>
            <a:lvl1pPr marL="0" indent="0" algn="l">
              <a:buNone/>
              <a:defRPr sz="36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op 2 regels</a:t>
            </a:r>
          </a:p>
        </p:txBody>
      </p:sp>
      <p:pic>
        <p:nvPicPr>
          <p:cNvPr id="14" name="Graphic 13">
            <a:extLst>
              <a:ext uri="{FF2B5EF4-FFF2-40B4-BE49-F238E27FC236}">
                <a16:creationId xmlns:a16="http://schemas.microsoft.com/office/drawing/2014/main" id="{14C436F1-43DC-AA51-55E5-72E4EAD2F8A7}"/>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4"/>
              </a:ext>
            </a:extLst>
          </a:blip>
          <a:stretch>
            <a:fillRect/>
          </a:stretch>
        </p:blipFill>
        <p:spPr>
          <a:xfrm>
            <a:off x="727939" y="4268458"/>
            <a:ext cx="1638332" cy="671001"/>
          </a:xfrm>
          <a:prstGeom prst="rect">
            <a:avLst/>
          </a:prstGeom>
        </p:spPr>
      </p:pic>
    </p:spTree>
    <p:extLst>
      <p:ext uri="{BB962C8B-B14F-4D97-AF65-F5344CB8AC3E}">
        <p14:creationId xmlns:p14="http://schemas.microsoft.com/office/powerpoint/2010/main" val="3029786109"/>
      </p:ext>
    </p:extLst>
  </p:cSld>
  <p:clrMapOvr>
    <a:masterClrMapping/>
  </p:clrMapOv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en tekst">
    <p:spTree>
      <p:nvGrpSpPr>
        <p:cNvPr id="1" name=""/>
        <p:cNvGrpSpPr/>
        <p:nvPr/>
      </p:nvGrpSpPr>
      <p:grpSpPr>
        <a:xfrm>
          <a:off x="0" y="0"/>
          <a:ext cx="0" cy="0"/>
          <a:chOff x="0" y="0"/>
          <a:chExt cx="0" cy="0"/>
        </a:xfrm>
      </p:grpSpPr>
      <p:sp>
        <p:nvSpPr>
          <p:cNvPr id="11" name="Tijdelijke aanduiding voor tekst 18">
            <a:extLst>
              <a:ext uri="{FF2B5EF4-FFF2-40B4-BE49-F238E27FC236}">
                <a16:creationId xmlns:a16="http://schemas.microsoft.com/office/drawing/2014/main" id="{07737D2D-2C43-6B51-B5D3-611FCCEC9E1A}"/>
              </a:ext>
            </a:extLst>
          </p:cNvPr>
          <p:cNvSpPr>
            <a:spLocks noGrp="1" noRot="1" noMove="1" noResize="1" noEditPoints="1" noAdjustHandles="1" noChangeArrowheads="1" noChangeShapeType="1"/>
          </p:cNvSpPr>
          <p:nvPr>
            <p:ph type="body" sz="quarter" idx="16" hasCustomPrompt="1"/>
          </p:nvPr>
        </p:nvSpPr>
        <p:spPr>
          <a:xfrm>
            <a:off x="628663" y="673696"/>
            <a:ext cx="10327953" cy="1015860"/>
          </a:xfrm>
          <a:prstGeom prst="rect">
            <a:avLst/>
          </a:prstGeom>
        </p:spPr>
        <p:txBody>
          <a:bodyPr>
            <a:normAutofit/>
          </a:bodyPr>
          <a:lstStyle>
            <a:lvl1pPr marL="0" indent="0">
              <a:lnSpc>
                <a:spcPts val="3000"/>
              </a:lnSpc>
              <a:spcBef>
                <a:spcPct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noRot="1" noMove="1" noResize="1" noEditPoints="1" noAdjustHandles="1" noChangeArrowheads="1" noChangeShapeType="1"/>
          </p:cNvSpPr>
          <p:nvPr>
            <p:ph type="body" sz="quarter" idx="17"/>
          </p:nvPr>
        </p:nvSpPr>
        <p:spPr>
          <a:xfrm>
            <a:off x="628662" y="1689557"/>
            <a:ext cx="10327953" cy="4627970"/>
          </a:xfrm>
          <a:prstGeom prst="rect">
            <a:avLst/>
          </a:prstGeom>
        </p:spPr>
        <p:txBody>
          <a:bodyPr>
            <a:normAutofit/>
          </a:bodyPr>
          <a:lstStyle>
            <a:lvl1pPr>
              <a:lnSpc>
                <a:spcPts val="2000"/>
              </a:lnSpc>
              <a:spcBef>
                <a:spcPct val="0"/>
              </a:spcBef>
              <a:spcAft>
                <a:spcPts val="600"/>
              </a:spcAft>
              <a:defRPr lang="nl-NL" sz="1800" b="0" kern="120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ct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Tree>
    <p:extLst>
      <p:ext uri="{BB962C8B-B14F-4D97-AF65-F5344CB8AC3E}">
        <p14:creationId xmlns:p14="http://schemas.microsoft.com/office/powerpoint/2010/main" val="358684348"/>
      </p:ext>
    </p:extLst>
  </p:cSld>
  <p:clrMapOvr>
    <a:masterClrMapping/>
  </p:clrMapOv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tekst en afbeelding">
    <p:spTree>
      <p:nvGrpSpPr>
        <p:cNvPr id="1" name=""/>
        <p:cNvGrpSpPr/>
        <p:nvPr/>
      </p:nvGrpSpPr>
      <p:grpSpPr>
        <a:xfrm>
          <a:off x="0" y="0"/>
          <a:ext cx="0" cy="0"/>
          <a:chOff x="0" y="0"/>
          <a:chExt cx="0" cy="0"/>
        </a:xfrm>
      </p:grpSpPr>
      <p:sp>
        <p:nvSpPr>
          <p:cNvPr id="11" name="Tijdelijke aanduiding voor tekst 18">
            <a:extLst>
              <a:ext uri="{FF2B5EF4-FFF2-40B4-BE49-F238E27FC236}">
                <a16:creationId xmlns:a16="http://schemas.microsoft.com/office/drawing/2014/main" id="{07737D2D-2C43-6B51-B5D3-611FCCEC9E1A}"/>
              </a:ext>
            </a:extLst>
          </p:cNvPr>
          <p:cNvSpPr>
            <a:spLocks noGrp="1" noRot="1" noMove="1" noResize="1" noEditPoints="1" noAdjustHandles="1" noChangeArrowheads="1" noChangeShapeType="1"/>
          </p:cNvSpPr>
          <p:nvPr>
            <p:ph type="body" sz="quarter" idx="16" hasCustomPrompt="1"/>
          </p:nvPr>
        </p:nvSpPr>
        <p:spPr>
          <a:xfrm>
            <a:off x="628664" y="673696"/>
            <a:ext cx="6901690" cy="1015860"/>
          </a:xfrm>
          <a:prstGeom prst="rect">
            <a:avLst/>
          </a:prstGeom>
        </p:spPr>
        <p:txBody>
          <a:bodyPr>
            <a:normAutofit/>
          </a:bodyPr>
          <a:lstStyle>
            <a:lvl1pPr marL="0" indent="0">
              <a:lnSpc>
                <a:spcPts val="3000"/>
              </a:lnSpc>
              <a:spcBef>
                <a:spcPct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noRot="1" noMove="1" noResize="1" noEditPoints="1" noAdjustHandles="1" noChangeArrowheads="1" noChangeShapeType="1"/>
          </p:cNvSpPr>
          <p:nvPr>
            <p:ph type="body" sz="quarter" idx="17"/>
          </p:nvPr>
        </p:nvSpPr>
        <p:spPr>
          <a:xfrm>
            <a:off x="628662" y="1689557"/>
            <a:ext cx="6901691" cy="4627970"/>
          </a:xfrm>
          <a:prstGeom prst="rect">
            <a:avLst/>
          </a:prstGeom>
        </p:spPr>
        <p:txBody>
          <a:bodyPr>
            <a:normAutofit/>
          </a:bodyPr>
          <a:lstStyle>
            <a:lvl1pPr>
              <a:lnSpc>
                <a:spcPts val="2000"/>
              </a:lnSpc>
              <a:spcBef>
                <a:spcPct val="0"/>
              </a:spcBef>
              <a:spcAft>
                <a:spcPts val="600"/>
              </a:spcAft>
              <a:defRPr lang="nl-NL" sz="1800" b="0" kern="120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ct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
        <p:nvSpPr>
          <p:cNvPr id="2" name="Tijdelijke aanduiding voor afbeelding 14">
            <a:extLst>
              <a:ext uri="{FF2B5EF4-FFF2-40B4-BE49-F238E27FC236}">
                <a16:creationId xmlns:a16="http://schemas.microsoft.com/office/drawing/2014/main" id="{8A6CFFA5-3158-C925-CDDF-0BECBD6F6E3D}"/>
              </a:ext>
            </a:extLst>
          </p:cNvPr>
          <p:cNvSpPr>
            <a:spLocks noGrp="1" noRot="1" noMove="1" noResize="1" noEditPoints="1" noAdjustHandles="1" noChangeArrowheads="1" noChangeShapeType="1"/>
          </p:cNvSpPr>
          <p:nvPr>
            <p:ph type="pic" sz="quarter" idx="18" hasCustomPrompt="1"/>
          </p:nvPr>
        </p:nvSpPr>
        <p:spPr>
          <a:xfrm>
            <a:off x="7850909" y="538120"/>
            <a:ext cx="3863089" cy="5781760"/>
          </a:xfrm>
          <a:prstGeom prst="round2DiagRect">
            <a:avLst>
              <a:gd name="adj1" fmla="val 11751"/>
              <a:gd name="adj2" fmla="val 3248"/>
            </a:avLst>
          </a:prstGeom>
          <a:solidFill>
            <a:schemeClr val="bg2"/>
          </a:solidFill>
        </p:spPr>
        <p:txBody>
          <a:bodyPr anchor="ctr"/>
          <a:lstStyle>
            <a:lvl1pPr marL="0" indent="0" algn="ctr">
              <a:buNone/>
              <a:defRPr sz="1200">
                <a:latin typeface="Figtree" pitchFamily="2" charset="0"/>
              </a:defRPr>
            </a:lvl1pPr>
          </a:lstStyle>
          <a:p>
            <a:r>
              <a:rPr lang="nl-NL"/>
              <a:t>Afbeelding</a:t>
            </a:r>
          </a:p>
        </p:txBody>
      </p:sp>
    </p:spTree>
    <p:extLst>
      <p:ext uri="{BB962C8B-B14F-4D97-AF65-F5344CB8AC3E}">
        <p14:creationId xmlns:p14="http://schemas.microsoft.com/office/powerpoint/2010/main" val="2979698605"/>
      </p:ext>
    </p:extLst>
  </p:cSld>
  <p:clrMapOvr>
    <a:masterClrMapping/>
  </p:clrMapOv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en tekst en instructies">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B75146FF-45F7-C032-90AA-9AC85F8BC54A}"/>
              </a:ext>
            </a:extLst>
          </p:cNvPr>
          <p:cNvSpPr/>
          <p:nvPr userDrawn="1"/>
        </p:nvSpPr>
        <p:spPr>
          <a:xfrm>
            <a:off x="7849590" y="289973"/>
            <a:ext cx="4049040" cy="6278054"/>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p>
            <a:pPr algn="ctr"/>
            <a:endParaRPr lang="nl-NL"/>
          </a:p>
        </p:txBody>
      </p:sp>
      <p:sp>
        <p:nvSpPr>
          <p:cNvPr id="13" name="Afgeronde rechthoek 12">
            <a:extLst>
              <a:ext uri="{FF2B5EF4-FFF2-40B4-BE49-F238E27FC236}">
                <a16:creationId xmlns:a16="http://schemas.microsoft.com/office/drawing/2014/main" id="{86CB6872-2DD9-E134-B26D-E4C3EFCF94FC}"/>
              </a:ext>
            </a:extLst>
          </p:cNvPr>
          <p:cNvSpPr/>
          <p:nvPr userDrawn="1"/>
        </p:nvSpPr>
        <p:spPr>
          <a:xfrm>
            <a:off x="7998409" y="5398051"/>
            <a:ext cx="3731269" cy="691620"/>
          </a:xfrm>
          <a:prstGeom prst="roundRect">
            <a:avLst>
              <a:gd name="adj" fmla="val 120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p:cNvSpPr>
          <p:nvPr>
            <p:ph type="body" sz="quarter" idx="16" hasCustomPrompt="1"/>
          </p:nvPr>
        </p:nvSpPr>
        <p:spPr>
          <a:xfrm>
            <a:off x="628664" y="673696"/>
            <a:ext cx="6901690" cy="1015860"/>
          </a:xfrm>
          <a:prstGeom prst="rect">
            <a:avLst/>
          </a:prstGeom>
        </p:spPr>
        <p:txBody>
          <a:bodyPr>
            <a:normAutofit/>
          </a:bodyPr>
          <a:lstStyle>
            <a:lvl1pPr marL="0" indent="0">
              <a:lnSpc>
                <a:spcPts val="3000"/>
              </a:lnSpc>
              <a:spcBef>
                <a:spcPct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p:cNvSpPr>
          <p:nvPr>
            <p:ph type="body" sz="quarter" idx="17"/>
          </p:nvPr>
        </p:nvSpPr>
        <p:spPr>
          <a:xfrm>
            <a:off x="628662" y="1689557"/>
            <a:ext cx="6901691" cy="4627970"/>
          </a:xfrm>
          <a:prstGeom prst="rect">
            <a:avLst/>
          </a:prstGeom>
        </p:spPr>
        <p:txBody>
          <a:bodyPr>
            <a:normAutofit/>
          </a:bodyPr>
          <a:lstStyle>
            <a:lvl1pPr>
              <a:lnSpc>
                <a:spcPts val="2000"/>
              </a:lnSpc>
              <a:spcBef>
                <a:spcPct val="0"/>
              </a:spcBef>
              <a:spcAft>
                <a:spcPts val="600"/>
              </a:spcAft>
              <a:defRPr lang="nl-NL" sz="1800" b="0" kern="120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ct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
        <p:nvSpPr>
          <p:cNvPr id="6" name="Tijdelijke aanduiding voor tekst 5">
            <a:extLst>
              <a:ext uri="{FF2B5EF4-FFF2-40B4-BE49-F238E27FC236}">
                <a16:creationId xmlns:a16="http://schemas.microsoft.com/office/drawing/2014/main" id="{9268B053-6E61-457D-DB39-6FCAC7D99779}"/>
              </a:ext>
            </a:extLst>
          </p:cNvPr>
          <p:cNvSpPr>
            <a:spLocks noGrp="1"/>
          </p:cNvSpPr>
          <p:nvPr>
            <p:ph type="body" sz="quarter" idx="18" hasCustomPrompt="1"/>
          </p:nvPr>
        </p:nvSpPr>
        <p:spPr>
          <a:xfrm>
            <a:off x="7998409" y="547190"/>
            <a:ext cx="3731269" cy="684335"/>
          </a:xfrm>
          <a:prstGeom prst="rect">
            <a:avLst/>
          </a:prstGeom>
        </p:spPr>
        <p:txBody>
          <a:bodyPr>
            <a:normAutofit/>
          </a:bodyPr>
          <a:lstStyle>
            <a:lvl1pPr algn="ctr">
              <a:buFontTx/>
              <a:buNone/>
              <a:defRPr b="1" i="0">
                <a:solidFill>
                  <a:schemeClr val="bg1"/>
                </a:solidFill>
                <a:latin typeface="Segoe UI" panose="020B0502040204020203" pitchFamily="34" charset="0"/>
                <a:cs typeface="Segoe UI" panose="020B0502040204020203" pitchFamily="34" charset="0"/>
              </a:defRPr>
            </a:lvl1pPr>
          </a:lstStyle>
          <a:p>
            <a:pPr lvl="0"/>
            <a:r>
              <a:rPr lang="nl-NL"/>
              <a:t>Titel</a:t>
            </a:r>
          </a:p>
        </p:txBody>
      </p:sp>
      <p:sp>
        <p:nvSpPr>
          <p:cNvPr id="7" name="Tijdelijke aanduiding voor tekst 5">
            <a:extLst>
              <a:ext uri="{FF2B5EF4-FFF2-40B4-BE49-F238E27FC236}">
                <a16:creationId xmlns:a16="http://schemas.microsoft.com/office/drawing/2014/main" id="{1B0DC77B-8EF8-D84F-481B-206AA8978C97}"/>
              </a:ext>
            </a:extLst>
          </p:cNvPr>
          <p:cNvSpPr>
            <a:spLocks noGrp="1"/>
          </p:cNvSpPr>
          <p:nvPr>
            <p:ph type="body" sz="quarter" idx="19" hasCustomPrompt="1"/>
          </p:nvPr>
        </p:nvSpPr>
        <p:spPr>
          <a:xfrm>
            <a:off x="7998409" y="4836379"/>
            <a:ext cx="3731269" cy="478811"/>
          </a:xfrm>
          <a:prstGeom prst="rect">
            <a:avLst/>
          </a:prstGeom>
        </p:spPr>
        <p:txBody>
          <a:bodyPr>
            <a:normAutofit/>
          </a:bodyPr>
          <a:lstStyle>
            <a:lvl1pPr algn="ctr">
              <a:buFontTx/>
              <a:buNone/>
              <a:defRPr sz="1400" b="1" i="0">
                <a:solidFill>
                  <a:schemeClr val="bg1"/>
                </a:solidFill>
                <a:latin typeface="Segoe UI" panose="020B0502040204020203" pitchFamily="34" charset="0"/>
                <a:cs typeface="Segoe UI" panose="020B0502040204020203" pitchFamily="34" charset="0"/>
              </a:defRPr>
            </a:lvl1pPr>
          </a:lstStyle>
          <a:p>
            <a:pPr lvl="0"/>
            <a:r>
              <a:rPr lang="nl-NL"/>
              <a:t>Vul hier in waar het geldig is en voor wie</a:t>
            </a:r>
          </a:p>
        </p:txBody>
      </p:sp>
      <p:pic>
        <p:nvPicPr>
          <p:cNvPr id="9" name="Afbeelding 8">
            <a:extLst>
              <a:ext uri="{FF2B5EF4-FFF2-40B4-BE49-F238E27FC236}">
                <a16:creationId xmlns:a16="http://schemas.microsoft.com/office/drawing/2014/main" id="{FED7A48D-485F-3909-4E16-114F290ED1C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228458" y="5467653"/>
            <a:ext cx="3003549" cy="539157"/>
          </a:xfrm>
          <a:prstGeom prst="rect">
            <a:avLst/>
          </a:prstGeom>
        </p:spPr>
      </p:pic>
      <p:sp>
        <p:nvSpPr>
          <p:cNvPr id="12" name="Afgeronde rechthoek 11">
            <a:extLst>
              <a:ext uri="{FF2B5EF4-FFF2-40B4-BE49-F238E27FC236}">
                <a16:creationId xmlns:a16="http://schemas.microsoft.com/office/drawing/2014/main" id="{EC1A3BE9-73B9-893F-E1B5-643FFC47AA8B}"/>
              </a:ext>
            </a:extLst>
          </p:cNvPr>
          <p:cNvSpPr/>
          <p:nvPr userDrawn="1"/>
        </p:nvSpPr>
        <p:spPr>
          <a:xfrm>
            <a:off x="7998409" y="1289207"/>
            <a:ext cx="3731269" cy="3464311"/>
          </a:xfrm>
          <a:prstGeom prst="roundRect">
            <a:avLst>
              <a:gd name="adj" fmla="val 372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Afgeronde rechthoek 13">
            <a:extLst>
              <a:ext uri="{FF2B5EF4-FFF2-40B4-BE49-F238E27FC236}">
                <a16:creationId xmlns:a16="http://schemas.microsoft.com/office/drawing/2014/main" id="{84EFD191-6B79-5C43-9990-D01517929E27}"/>
              </a:ext>
            </a:extLst>
          </p:cNvPr>
          <p:cNvSpPr/>
          <p:nvPr userDrawn="1"/>
        </p:nvSpPr>
        <p:spPr>
          <a:xfrm>
            <a:off x="8114567" y="4213591"/>
            <a:ext cx="3479009" cy="425432"/>
          </a:xfrm>
          <a:prstGeom prst="roundRect">
            <a:avLst>
              <a:gd name="adj" fmla="val 1013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Graphic 15" descr="Waarschuwing met effen opvulling">
            <a:extLst>
              <a:ext uri="{FF2B5EF4-FFF2-40B4-BE49-F238E27FC236}">
                <a16:creationId xmlns:a16="http://schemas.microsoft.com/office/drawing/2014/main" id="{B888ABF5-175B-DC33-3692-B2749CDF09C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181419" y="4311380"/>
            <a:ext cx="208987" cy="208987"/>
          </a:xfrm>
          <a:prstGeom prst="rect">
            <a:avLst/>
          </a:prstGeom>
        </p:spPr>
      </p:pic>
      <p:sp>
        <p:nvSpPr>
          <p:cNvPr id="18" name="Tijdelijke aanduiding voor tekst 17">
            <a:extLst>
              <a:ext uri="{FF2B5EF4-FFF2-40B4-BE49-F238E27FC236}">
                <a16:creationId xmlns:a16="http://schemas.microsoft.com/office/drawing/2014/main" id="{C43DCE9E-33CE-AD90-EE4A-28FA33826220}"/>
              </a:ext>
            </a:extLst>
          </p:cNvPr>
          <p:cNvSpPr>
            <a:spLocks noGrp="1"/>
          </p:cNvSpPr>
          <p:nvPr>
            <p:ph type="body" sz="quarter" idx="20" hasCustomPrompt="1"/>
          </p:nvPr>
        </p:nvSpPr>
        <p:spPr>
          <a:xfrm>
            <a:off x="8440738" y="4262142"/>
            <a:ext cx="3083821" cy="319247"/>
          </a:xfrm>
          <a:prstGeom prst="rect">
            <a:avLst/>
          </a:prstGeom>
        </p:spPr>
        <p:txBody>
          <a:bodyPr anchor="ctr" anchorCtr="0">
            <a:normAutofit/>
          </a:bodyPr>
          <a:lstStyle>
            <a:lvl1pPr marL="0" indent="0">
              <a:buFontTx/>
              <a:buNone/>
              <a:defRPr sz="1000" b="1" i="0">
                <a:solidFill>
                  <a:schemeClr val="bg1"/>
                </a:solidFill>
                <a:latin typeface="Segoe UI Semibold" panose="020B0702040204020203" pitchFamily="34" charset="0"/>
                <a:cs typeface="Segoe UI Semibold" panose="020B0702040204020203" pitchFamily="34" charset="0"/>
              </a:defRPr>
            </a:lvl1pPr>
            <a:lvl2pPr>
              <a:buFontTx/>
              <a:buNone/>
              <a:defRPr b="1" i="0">
                <a:solidFill>
                  <a:schemeClr val="bg1"/>
                </a:solidFill>
                <a:latin typeface="Segoe UI Semibold" panose="020B0702040204020203" pitchFamily="34" charset="0"/>
                <a:cs typeface="Segoe UI Semibold" panose="020B0702040204020203" pitchFamily="34" charset="0"/>
              </a:defRPr>
            </a:lvl2pPr>
            <a:lvl3pPr>
              <a:buFontTx/>
              <a:buNone/>
              <a:defRPr b="1" i="0">
                <a:solidFill>
                  <a:schemeClr val="bg1"/>
                </a:solidFill>
                <a:latin typeface="Segoe UI Semibold" panose="020B0702040204020203" pitchFamily="34" charset="0"/>
                <a:cs typeface="Segoe UI Semibold" panose="020B0702040204020203" pitchFamily="34" charset="0"/>
              </a:defRPr>
            </a:lvl3pPr>
            <a:lvl4pPr>
              <a:buFontTx/>
              <a:buNone/>
              <a:defRPr b="1" i="0">
                <a:solidFill>
                  <a:schemeClr val="bg1"/>
                </a:solidFill>
                <a:latin typeface="Segoe UI Semibold" panose="020B0702040204020203" pitchFamily="34" charset="0"/>
                <a:cs typeface="Segoe UI Semibold" panose="020B0702040204020203" pitchFamily="34" charset="0"/>
              </a:defRPr>
            </a:lvl4pPr>
            <a:lvl5pPr>
              <a:buFontTx/>
              <a:buNone/>
              <a:defRPr b="1" i="0">
                <a:solidFill>
                  <a:schemeClr val="bg1"/>
                </a:solidFill>
                <a:latin typeface="Segoe UI Semibold" panose="020B0702040204020203" pitchFamily="34" charset="0"/>
                <a:cs typeface="Segoe UI Semibold" panose="020B0702040204020203" pitchFamily="34" charset="0"/>
              </a:defRPr>
            </a:lvl5pPr>
          </a:lstStyle>
          <a:p>
            <a:pPr lvl="0"/>
            <a:r>
              <a:rPr lang="nl-NL"/>
              <a:t>Typ hier waar je problemen kunt melden</a:t>
            </a:r>
          </a:p>
        </p:txBody>
      </p:sp>
      <p:pic>
        <p:nvPicPr>
          <p:cNvPr id="22" name="Afbeelding 21">
            <a:extLst>
              <a:ext uri="{FF2B5EF4-FFF2-40B4-BE49-F238E27FC236}">
                <a16:creationId xmlns:a16="http://schemas.microsoft.com/office/drawing/2014/main" id="{AC623BD8-B3D7-7424-3A17-DFDFA55B6674}"/>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8106008" y="1411418"/>
            <a:ext cx="3497597" cy="2222751"/>
          </a:xfrm>
          <a:prstGeom prst="rect">
            <a:avLst/>
          </a:prstGeom>
        </p:spPr>
      </p:pic>
      <p:sp>
        <p:nvSpPr>
          <p:cNvPr id="24" name="Tijdelijke aanduiding voor tekst 23">
            <a:extLst>
              <a:ext uri="{FF2B5EF4-FFF2-40B4-BE49-F238E27FC236}">
                <a16:creationId xmlns:a16="http://schemas.microsoft.com/office/drawing/2014/main" id="{7AA2450E-EEDE-3EF4-BA66-A5733D65833C}"/>
              </a:ext>
            </a:extLst>
          </p:cNvPr>
          <p:cNvSpPr>
            <a:spLocks noGrp="1"/>
          </p:cNvSpPr>
          <p:nvPr>
            <p:ph type="body" sz="quarter" idx="21" hasCustomPrompt="1"/>
          </p:nvPr>
        </p:nvSpPr>
        <p:spPr>
          <a:xfrm>
            <a:off x="8110784"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5" name="Tijdelijke aanduiding voor tekst 23">
            <a:extLst>
              <a:ext uri="{FF2B5EF4-FFF2-40B4-BE49-F238E27FC236}">
                <a16:creationId xmlns:a16="http://schemas.microsoft.com/office/drawing/2014/main" id="{D68B9A56-4D47-821A-F8EB-E4269D1641F8}"/>
              </a:ext>
            </a:extLst>
          </p:cNvPr>
          <p:cNvSpPr>
            <a:spLocks noGrp="1"/>
          </p:cNvSpPr>
          <p:nvPr>
            <p:ph type="body" sz="quarter" idx="30" hasCustomPrompt="1"/>
          </p:nvPr>
        </p:nvSpPr>
        <p:spPr>
          <a:xfrm>
            <a:off x="10697608"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6" name="Tijdelijke aanduiding voor tekst 23">
            <a:extLst>
              <a:ext uri="{FF2B5EF4-FFF2-40B4-BE49-F238E27FC236}">
                <a16:creationId xmlns:a16="http://schemas.microsoft.com/office/drawing/2014/main" id="{192EF401-CBE1-6EA4-B642-6D7D3356DE21}"/>
              </a:ext>
            </a:extLst>
          </p:cNvPr>
          <p:cNvSpPr>
            <a:spLocks noGrp="1"/>
          </p:cNvSpPr>
          <p:nvPr>
            <p:ph type="body" sz="quarter" idx="31" hasCustomPrompt="1"/>
          </p:nvPr>
        </p:nvSpPr>
        <p:spPr>
          <a:xfrm>
            <a:off x="8954493" y="2253056"/>
            <a:ext cx="923182"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7" name="Tijdelijke aanduiding voor tekst 23">
            <a:extLst>
              <a:ext uri="{FF2B5EF4-FFF2-40B4-BE49-F238E27FC236}">
                <a16:creationId xmlns:a16="http://schemas.microsoft.com/office/drawing/2014/main" id="{8694A2C9-A734-7A76-2CD6-7783183FF7B2}"/>
              </a:ext>
            </a:extLst>
          </p:cNvPr>
          <p:cNvSpPr>
            <a:spLocks noGrp="1"/>
          </p:cNvSpPr>
          <p:nvPr>
            <p:ph type="body" sz="quarter" idx="32" hasCustomPrompt="1"/>
          </p:nvPr>
        </p:nvSpPr>
        <p:spPr>
          <a:xfrm>
            <a:off x="9853900"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8" name="Tijdelijke aanduiding voor tekst 23">
            <a:extLst>
              <a:ext uri="{FF2B5EF4-FFF2-40B4-BE49-F238E27FC236}">
                <a16:creationId xmlns:a16="http://schemas.microsoft.com/office/drawing/2014/main" id="{6E4ACD56-63D5-505E-108E-6AAEF334A0C9}"/>
              </a:ext>
            </a:extLst>
          </p:cNvPr>
          <p:cNvSpPr>
            <a:spLocks noGrp="1"/>
          </p:cNvSpPr>
          <p:nvPr>
            <p:ph type="body" sz="quarter" idx="33" hasCustomPrompt="1"/>
          </p:nvPr>
        </p:nvSpPr>
        <p:spPr>
          <a:xfrm>
            <a:off x="9293274" y="3676314"/>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9" name="Tijdelijke aanduiding voor tekst 23">
            <a:extLst>
              <a:ext uri="{FF2B5EF4-FFF2-40B4-BE49-F238E27FC236}">
                <a16:creationId xmlns:a16="http://schemas.microsoft.com/office/drawing/2014/main" id="{9DF2F03A-4999-4D96-3BAE-0663F7E67E3B}"/>
              </a:ext>
            </a:extLst>
          </p:cNvPr>
          <p:cNvSpPr>
            <a:spLocks noGrp="1"/>
          </p:cNvSpPr>
          <p:nvPr>
            <p:ph type="body" sz="quarter" idx="34" hasCustomPrompt="1"/>
          </p:nvPr>
        </p:nvSpPr>
        <p:spPr>
          <a:xfrm>
            <a:off x="8225141" y="3682720"/>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40" name="Tijdelijke aanduiding voor tekst 23">
            <a:extLst>
              <a:ext uri="{FF2B5EF4-FFF2-40B4-BE49-F238E27FC236}">
                <a16:creationId xmlns:a16="http://schemas.microsoft.com/office/drawing/2014/main" id="{B0CF23B2-79A0-1D59-2CAB-1B838B99D8CD}"/>
              </a:ext>
            </a:extLst>
          </p:cNvPr>
          <p:cNvSpPr>
            <a:spLocks noGrp="1"/>
          </p:cNvSpPr>
          <p:nvPr>
            <p:ph type="body" sz="quarter" idx="35" hasCustomPrompt="1"/>
          </p:nvPr>
        </p:nvSpPr>
        <p:spPr>
          <a:xfrm>
            <a:off x="10361406" y="3669908"/>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Tree>
    <p:extLst>
      <p:ext uri="{BB962C8B-B14F-4D97-AF65-F5344CB8AC3E}">
        <p14:creationId xmlns:p14="http://schemas.microsoft.com/office/powerpoint/2010/main" val="2061254168"/>
      </p:ext>
    </p:extLst>
  </p:cSld>
  <p:clrMapOvr>
    <a:masterClrMapping/>
  </p:clrMapOv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el en tekst en instructies">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B75146FF-45F7-C032-90AA-9AC85F8BC54A}"/>
              </a:ext>
            </a:extLst>
          </p:cNvPr>
          <p:cNvSpPr/>
          <p:nvPr userDrawn="1"/>
        </p:nvSpPr>
        <p:spPr>
          <a:xfrm>
            <a:off x="7849590" y="289973"/>
            <a:ext cx="4049040" cy="6278054"/>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p>
            <a:pPr algn="ctr"/>
            <a:endParaRPr lang="nl-NL"/>
          </a:p>
        </p:txBody>
      </p:sp>
      <p:sp>
        <p:nvSpPr>
          <p:cNvPr id="13" name="Afgeronde rechthoek 12">
            <a:extLst>
              <a:ext uri="{FF2B5EF4-FFF2-40B4-BE49-F238E27FC236}">
                <a16:creationId xmlns:a16="http://schemas.microsoft.com/office/drawing/2014/main" id="{86CB6872-2DD9-E134-B26D-E4C3EFCF94FC}"/>
              </a:ext>
            </a:extLst>
          </p:cNvPr>
          <p:cNvSpPr/>
          <p:nvPr userDrawn="1"/>
        </p:nvSpPr>
        <p:spPr>
          <a:xfrm>
            <a:off x="7998409" y="5398051"/>
            <a:ext cx="3731269" cy="691620"/>
          </a:xfrm>
          <a:prstGeom prst="roundRect">
            <a:avLst>
              <a:gd name="adj" fmla="val 120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p:cNvSpPr>
          <p:nvPr>
            <p:ph type="body" sz="quarter" idx="16" hasCustomPrompt="1"/>
          </p:nvPr>
        </p:nvSpPr>
        <p:spPr>
          <a:xfrm>
            <a:off x="628664" y="673696"/>
            <a:ext cx="6901690" cy="1015860"/>
          </a:xfrm>
          <a:prstGeom prst="rect">
            <a:avLst/>
          </a:prstGeom>
        </p:spPr>
        <p:txBody>
          <a:bodyPr>
            <a:normAutofit/>
          </a:bodyPr>
          <a:lstStyle>
            <a:lvl1pPr marL="0" indent="0">
              <a:lnSpc>
                <a:spcPts val="3000"/>
              </a:lnSpc>
              <a:spcBef>
                <a:spcPct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p:cNvSpPr>
          <p:nvPr>
            <p:ph type="body" sz="quarter" idx="17"/>
          </p:nvPr>
        </p:nvSpPr>
        <p:spPr>
          <a:xfrm>
            <a:off x="628662" y="1689557"/>
            <a:ext cx="6901691" cy="4627970"/>
          </a:xfrm>
          <a:prstGeom prst="rect">
            <a:avLst/>
          </a:prstGeom>
        </p:spPr>
        <p:txBody>
          <a:bodyPr>
            <a:normAutofit/>
          </a:bodyPr>
          <a:lstStyle>
            <a:lvl1pPr>
              <a:lnSpc>
                <a:spcPts val="2000"/>
              </a:lnSpc>
              <a:spcBef>
                <a:spcPct val="0"/>
              </a:spcBef>
              <a:spcAft>
                <a:spcPts val="600"/>
              </a:spcAft>
              <a:defRPr lang="nl-NL" sz="1800" b="0" kern="120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ct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
        <p:nvSpPr>
          <p:cNvPr id="6" name="Tijdelijke aanduiding voor tekst 5">
            <a:extLst>
              <a:ext uri="{FF2B5EF4-FFF2-40B4-BE49-F238E27FC236}">
                <a16:creationId xmlns:a16="http://schemas.microsoft.com/office/drawing/2014/main" id="{9268B053-6E61-457D-DB39-6FCAC7D99779}"/>
              </a:ext>
            </a:extLst>
          </p:cNvPr>
          <p:cNvSpPr>
            <a:spLocks noGrp="1"/>
          </p:cNvSpPr>
          <p:nvPr>
            <p:ph type="body" sz="quarter" idx="18" hasCustomPrompt="1"/>
          </p:nvPr>
        </p:nvSpPr>
        <p:spPr>
          <a:xfrm>
            <a:off x="7998409" y="547190"/>
            <a:ext cx="3731269" cy="684335"/>
          </a:xfrm>
          <a:prstGeom prst="rect">
            <a:avLst/>
          </a:prstGeom>
        </p:spPr>
        <p:txBody>
          <a:bodyPr>
            <a:normAutofit/>
          </a:bodyPr>
          <a:lstStyle>
            <a:lvl1pPr algn="ctr">
              <a:buFontTx/>
              <a:buNone/>
              <a:defRPr b="1" i="0">
                <a:solidFill>
                  <a:schemeClr val="bg1"/>
                </a:solidFill>
                <a:latin typeface="Segoe UI" panose="020B0502040204020203" pitchFamily="34" charset="0"/>
                <a:cs typeface="Segoe UI" panose="020B0502040204020203" pitchFamily="34" charset="0"/>
              </a:defRPr>
            </a:lvl1pPr>
          </a:lstStyle>
          <a:p>
            <a:pPr lvl="0"/>
            <a:r>
              <a:rPr lang="nl-NL"/>
              <a:t>Titel</a:t>
            </a:r>
          </a:p>
        </p:txBody>
      </p:sp>
      <p:sp>
        <p:nvSpPr>
          <p:cNvPr id="7" name="Tijdelijke aanduiding voor tekst 5">
            <a:extLst>
              <a:ext uri="{FF2B5EF4-FFF2-40B4-BE49-F238E27FC236}">
                <a16:creationId xmlns:a16="http://schemas.microsoft.com/office/drawing/2014/main" id="{1B0DC77B-8EF8-D84F-481B-206AA8978C97}"/>
              </a:ext>
            </a:extLst>
          </p:cNvPr>
          <p:cNvSpPr>
            <a:spLocks noGrp="1"/>
          </p:cNvSpPr>
          <p:nvPr>
            <p:ph type="body" sz="quarter" idx="19" hasCustomPrompt="1"/>
          </p:nvPr>
        </p:nvSpPr>
        <p:spPr>
          <a:xfrm>
            <a:off x="7998409" y="4836379"/>
            <a:ext cx="3731269" cy="478811"/>
          </a:xfrm>
          <a:prstGeom prst="rect">
            <a:avLst/>
          </a:prstGeom>
        </p:spPr>
        <p:txBody>
          <a:bodyPr>
            <a:normAutofit/>
          </a:bodyPr>
          <a:lstStyle>
            <a:lvl1pPr algn="ctr">
              <a:buFontTx/>
              <a:buNone/>
              <a:defRPr sz="1400" b="1" i="0">
                <a:solidFill>
                  <a:schemeClr val="bg1"/>
                </a:solidFill>
                <a:latin typeface="Segoe UI" panose="020B0502040204020203" pitchFamily="34" charset="0"/>
                <a:cs typeface="Segoe UI" panose="020B0502040204020203" pitchFamily="34" charset="0"/>
              </a:defRPr>
            </a:lvl1pPr>
          </a:lstStyle>
          <a:p>
            <a:pPr lvl="0"/>
            <a:r>
              <a:rPr lang="nl-NL"/>
              <a:t>Vul hier in waar het geldig is en voor wie</a:t>
            </a:r>
          </a:p>
        </p:txBody>
      </p:sp>
      <p:pic>
        <p:nvPicPr>
          <p:cNvPr id="9" name="Afbeelding 8">
            <a:extLst>
              <a:ext uri="{FF2B5EF4-FFF2-40B4-BE49-F238E27FC236}">
                <a16:creationId xmlns:a16="http://schemas.microsoft.com/office/drawing/2014/main" id="{FED7A48D-485F-3909-4E16-114F290ED1C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228458" y="5467653"/>
            <a:ext cx="3003549" cy="539157"/>
          </a:xfrm>
          <a:prstGeom prst="rect">
            <a:avLst/>
          </a:prstGeom>
        </p:spPr>
      </p:pic>
      <p:sp>
        <p:nvSpPr>
          <p:cNvPr id="12" name="Afgeronde rechthoek 11">
            <a:extLst>
              <a:ext uri="{FF2B5EF4-FFF2-40B4-BE49-F238E27FC236}">
                <a16:creationId xmlns:a16="http://schemas.microsoft.com/office/drawing/2014/main" id="{EC1A3BE9-73B9-893F-E1B5-643FFC47AA8B}"/>
              </a:ext>
            </a:extLst>
          </p:cNvPr>
          <p:cNvSpPr/>
          <p:nvPr userDrawn="1"/>
        </p:nvSpPr>
        <p:spPr>
          <a:xfrm>
            <a:off x="7998409" y="1289207"/>
            <a:ext cx="3731269" cy="3464311"/>
          </a:xfrm>
          <a:prstGeom prst="roundRect">
            <a:avLst>
              <a:gd name="adj" fmla="val 372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Afgeronde rechthoek 13">
            <a:extLst>
              <a:ext uri="{FF2B5EF4-FFF2-40B4-BE49-F238E27FC236}">
                <a16:creationId xmlns:a16="http://schemas.microsoft.com/office/drawing/2014/main" id="{84EFD191-6B79-5C43-9990-D01517929E27}"/>
              </a:ext>
            </a:extLst>
          </p:cNvPr>
          <p:cNvSpPr/>
          <p:nvPr userDrawn="1"/>
        </p:nvSpPr>
        <p:spPr>
          <a:xfrm>
            <a:off x="8114567" y="4213591"/>
            <a:ext cx="3479009" cy="425432"/>
          </a:xfrm>
          <a:prstGeom prst="roundRect">
            <a:avLst>
              <a:gd name="adj" fmla="val 1013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Graphic 15" descr="Waarschuwing met effen opvulling">
            <a:extLst>
              <a:ext uri="{FF2B5EF4-FFF2-40B4-BE49-F238E27FC236}">
                <a16:creationId xmlns:a16="http://schemas.microsoft.com/office/drawing/2014/main" id="{B888ABF5-175B-DC33-3692-B2749CDF09C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181419" y="4311380"/>
            <a:ext cx="208987" cy="208987"/>
          </a:xfrm>
          <a:prstGeom prst="rect">
            <a:avLst/>
          </a:prstGeom>
        </p:spPr>
      </p:pic>
      <p:sp>
        <p:nvSpPr>
          <p:cNvPr id="18" name="Tijdelijke aanduiding voor tekst 17">
            <a:extLst>
              <a:ext uri="{FF2B5EF4-FFF2-40B4-BE49-F238E27FC236}">
                <a16:creationId xmlns:a16="http://schemas.microsoft.com/office/drawing/2014/main" id="{C43DCE9E-33CE-AD90-EE4A-28FA33826220}"/>
              </a:ext>
            </a:extLst>
          </p:cNvPr>
          <p:cNvSpPr>
            <a:spLocks noGrp="1"/>
          </p:cNvSpPr>
          <p:nvPr>
            <p:ph type="body" sz="quarter" idx="20" hasCustomPrompt="1"/>
          </p:nvPr>
        </p:nvSpPr>
        <p:spPr>
          <a:xfrm>
            <a:off x="8440738" y="4262142"/>
            <a:ext cx="3083821" cy="319247"/>
          </a:xfrm>
          <a:prstGeom prst="rect">
            <a:avLst/>
          </a:prstGeom>
        </p:spPr>
        <p:txBody>
          <a:bodyPr anchor="ctr" anchorCtr="0">
            <a:normAutofit/>
          </a:bodyPr>
          <a:lstStyle>
            <a:lvl1pPr marL="0" indent="0">
              <a:buFontTx/>
              <a:buNone/>
              <a:defRPr sz="1000" b="1" i="0">
                <a:solidFill>
                  <a:schemeClr val="bg1"/>
                </a:solidFill>
                <a:latin typeface="Segoe UI Semibold" panose="020B0702040204020203" pitchFamily="34" charset="0"/>
                <a:cs typeface="Segoe UI Semibold" panose="020B0702040204020203" pitchFamily="34" charset="0"/>
              </a:defRPr>
            </a:lvl1pPr>
            <a:lvl2pPr>
              <a:buFontTx/>
              <a:buNone/>
              <a:defRPr b="1" i="0">
                <a:solidFill>
                  <a:schemeClr val="bg1"/>
                </a:solidFill>
                <a:latin typeface="Segoe UI Semibold" panose="020B0702040204020203" pitchFamily="34" charset="0"/>
                <a:cs typeface="Segoe UI Semibold" panose="020B0702040204020203" pitchFamily="34" charset="0"/>
              </a:defRPr>
            </a:lvl2pPr>
            <a:lvl3pPr>
              <a:buFontTx/>
              <a:buNone/>
              <a:defRPr b="1" i="0">
                <a:solidFill>
                  <a:schemeClr val="bg1"/>
                </a:solidFill>
                <a:latin typeface="Segoe UI Semibold" panose="020B0702040204020203" pitchFamily="34" charset="0"/>
                <a:cs typeface="Segoe UI Semibold" panose="020B0702040204020203" pitchFamily="34" charset="0"/>
              </a:defRPr>
            </a:lvl3pPr>
            <a:lvl4pPr>
              <a:buFontTx/>
              <a:buNone/>
              <a:defRPr b="1" i="0">
                <a:solidFill>
                  <a:schemeClr val="bg1"/>
                </a:solidFill>
                <a:latin typeface="Segoe UI Semibold" panose="020B0702040204020203" pitchFamily="34" charset="0"/>
                <a:cs typeface="Segoe UI Semibold" panose="020B0702040204020203" pitchFamily="34" charset="0"/>
              </a:defRPr>
            </a:lvl4pPr>
            <a:lvl5pPr>
              <a:buFontTx/>
              <a:buNone/>
              <a:defRPr b="1" i="0">
                <a:solidFill>
                  <a:schemeClr val="bg1"/>
                </a:solidFill>
                <a:latin typeface="Segoe UI Semibold" panose="020B0702040204020203" pitchFamily="34" charset="0"/>
                <a:cs typeface="Segoe UI Semibold" panose="020B0702040204020203" pitchFamily="34" charset="0"/>
              </a:defRPr>
            </a:lvl5pPr>
          </a:lstStyle>
          <a:p>
            <a:pPr lvl="0"/>
            <a:r>
              <a:rPr lang="nl-NL"/>
              <a:t>Typ hier waar je problemen kunt melden</a:t>
            </a:r>
          </a:p>
        </p:txBody>
      </p:sp>
      <p:pic>
        <p:nvPicPr>
          <p:cNvPr id="22" name="Afbeelding 21">
            <a:extLst>
              <a:ext uri="{FF2B5EF4-FFF2-40B4-BE49-F238E27FC236}">
                <a16:creationId xmlns:a16="http://schemas.microsoft.com/office/drawing/2014/main" id="{AC623BD8-B3D7-7424-3A17-DFDFA55B6674}"/>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8106008" y="1411418"/>
            <a:ext cx="3497597" cy="2222751"/>
          </a:xfrm>
          <a:prstGeom prst="rect">
            <a:avLst/>
          </a:prstGeom>
        </p:spPr>
      </p:pic>
      <p:sp>
        <p:nvSpPr>
          <p:cNvPr id="24" name="Tijdelijke aanduiding voor tekst 23">
            <a:extLst>
              <a:ext uri="{FF2B5EF4-FFF2-40B4-BE49-F238E27FC236}">
                <a16:creationId xmlns:a16="http://schemas.microsoft.com/office/drawing/2014/main" id="{7AA2450E-EEDE-3EF4-BA66-A5733D65833C}"/>
              </a:ext>
            </a:extLst>
          </p:cNvPr>
          <p:cNvSpPr>
            <a:spLocks noGrp="1"/>
          </p:cNvSpPr>
          <p:nvPr>
            <p:ph type="body" sz="quarter" idx="21" hasCustomPrompt="1"/>
          </p:nvPr>
        </p:nvSpPr>
        <p:spPr>
          <a:xfrm>
            <a:off x="8110784"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5" name="Tijdelijke aanduiding voor tekst 23">
            <a:extLst>
              <a:ext uri="{FF2B5EF4-FFF2-40B4-BE49-F238E27FC236}">
                <a16:creationId xmlns:a16="http://schemas.microsoft.com/office/drawing/2014/main" id="{D68B9A56-4D47-821A-F8EB-E4269D1641F8}"/>
              </a:ext>
            </a:extLst>
          </p:cNvPr>
          <p:cNvSpPr>
            <a:spLocks noGrp="1"/>
          </p:cNvSpPr>
          <p:nvPr>
            <p:ph type="body" sz="quarter" idx="30" hasCustomPrompt="1"/>
          </p:nvPr>
        </p:nvSpPr>
        <p:spPr>
          <a:xfrm>
            <a:off x="10697608"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6" name="Tijdelijke aanduiding voor tekst 23">
            <a:extLst>
              <a:ext uri="{FF2B5EF4-FFF2-40B4-BE49-F238E27FC236}">
                <a16:creationId xmlns:a16="http://schemas.microsoft.com/office/drawing/2014/main" id="{192EF401-CBE1-6EA4-B642-6D7D3356DE21}"/>
              </a:ext>
            </a:extLst>
          </p:cNvPr>
          <p:cNvSpPr>
            <a:spLocks noGrp="1"/>
          </p:cNvSpPr>
          <p:nvPr>
            <p:ph type="body" sz="quarter" idx="31" hasCustomPrompt="1"/>
          </p:nvPr>
        </p:nvSpPr>
        <p:spPr>
          <a:xfrm>
            <a:off x="8954493" y="2253056"/>
            <a:ext cx="923182"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7" name="Tijdelijke aanduiding voor tekst 23">
            <a:extLst>
              <a:ext uri="{FF2B5EF4-FFF2-40B4-BE49-F238E27FC236}">
                <a16:creationId xmlns:a16="http://schemas.microsoft.com/office/drawing/2014/main" id="{8694A2C9-A734-7A76-2CD6-7783183FF7B2}"/>
              </a:ext>
            </a:extLst>
          </p:cNvPr>
          <p:cNvSpPr>
            <a:spLocks noGrp="1"/>
          </p:cNvSpPr>
          <p:nvPr>
            <p:ph type="body" sz="quarter" idx="32" hasCustomPrompt="1"/>
          </p:nvPr>
        </p:nvSpPr>
        <p:spPr>
          <a:xfrm>
            <a:off x="9853900"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8" name="Tijdelijke aanduiding voor tekst 23">
            <a:extLst>
              <a:ext uri="{FF2B5EF4-FFF2-40B4-BE49-F238E27FC236}">
                <a16:creationId xmlns:a16="http://schemas.microsoft.com/office/drawing/2014/main" id="{6E4ACD56-63D5-505E-108E-6AAEF334A0C9}"/>
              </a:ext>
            </a:extLst>
          </p:cNvPr>
          <p:cNvSpPr>
            <a:spLocks noGrp="1"/>
          </p:cNvSpPr>
          <p:nvPr>
            <p:ph type="body" sz="quarter" idx="33" hasCustomPrompt="1"/>
          </p:nvPr>
        </p:nvSpPr>
        <p:spPr>
          <a:xfrm>
            <a:off x="9293274" y="3676314"/>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9" name="Tijdelijke aanduiding voor tekst 23">
            <a:extLst>
              <a:ext uri="{FF2B5EF4-FFF2-40B4-BE49-F238E27FC236}">
                <a16:creationId xmlns:a16="http://schemas.microsoft.com/office/drawing/2014/main" id="{9DF2F03A-4999-4D96-3BAE-0663F7E67E3B}"/>
              </a:ext>
            </a:extLst>
          </p:cNvPr>
          <p:cNvSpPr>
            <a:spLocks noGrp="1"/>
          </p:cNvSpPr>
          <p:nvPr>
            <p:ph type="body" sz="quarter" idx="34" hasCustomPrompt="1"/>
          </p:nvPr>
        </p:nvSpPr>
        <p:spPr>
          <a:xfrm>
            <a:off x="8225141" y="3682720"/>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40" name="Tijdelijke aanduiding voor tekst 23">
            <a:extLst>
              <a:ext uri="{FF2B5EF4-FFF2-40B4-BE49-F238E27FC236}">
                <a16:creationId xmlns:a16="http://schemas.microsoft.com/office/drawing/2014/main" id="{B0CF23B2-79A0-1D59-2CAB-1B838B99D8CD}"/>
              </a:ext>
            </a:extLst>
          </p:cNvPr>
          <p:cNvSpPr>
            <a:spLocks noGrp="1"/>
          </p:cNvSpPr>
          <p:nvPr>
            <p:ph type="body" sz="quarter" idx="35" hasCustomPrompt="1"/>
          </p:nvPr>
        </p:nvSpPr>
        <p:spPr>
          <a:xfrm>
            <a:off x="10361406" y="3669908"/>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Tree>
    <p:extLst>
      <p:ext uri="{BB962C8B-B14F-4D97-AF65-F5344CB8AC3E}">
        <p14:creationId xmlns:p14="http://schemas.microsoft.com/office/powerpoint/2010/main" val="1360777917"/>
      </p:ext>
    </p:extLst>
  </p:cSld>
  <p:clrMapOvr>
    <a:masterClrMapping/>
  </p:clrMapOv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el en tekst en instructies">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B75146FF-45F7-C032-90AA-9AC85F8BC54A}"/>
              </a:ext>
            </a:extLst>
          </p:cNvPr>
          <p:cNvSpPr/>
          <p:nvPr userDrawn="1"/>
        </p:nvSpPr>
        <p:spPr>
          <a:xfrm>
            <a:off x="7849590" y="289973"/>
            <a:ext cx="4049040" cy="6278054"/>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p>
            <a:pPr algn="ctr"/>
            <a:endParaRPr lang="nl-NL"/>
          </a:p>
        </p:txBody>
      </p:sp>
      <p:sp>
        <p:nvSpPr>
          <p:cNvPr id="13" name="Afgeronde rechthoek 12">
            <a:extLst>
              <a:ext uri="{FF2B5EF4-FFF2-40B4-BE49-F238E27FC236}">
                <a16:creationId xmlns:a16="http://schemas.microsoft.com/office/drawing/2014/main" id="{86CB6872-2DD9-E134-B26D-E4C3EFCF94FC}"/>
              </a:ext>
            </a:extLst>
          </p:cNvPr>
          <p:cNvSpPr/>
          <p:nvPr userDrawn="1"/>
        </p:nvSpPr>
        <p:spPr>
          <a:xfrm>
            <a:off x="7998409" y="5398051"/>
            <a:ext cx="3731269" cy="691620"/>
          </a:xfrm>
          <a:prstGeom prst="roundRect">
            <a:avLst>
              <a:gd name="adj" fmla="val 120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p:cNvSpPr>
          <p:nvPr>
            <p:ph type="body" sz="quarter" idx="16" hasCustomPrompt="1"/>
          </p:nvPr>
        </p:nvSpPr>
        <p:spPr>
          <a:xfrm>
            <a:off x="628664" y="673696"/>
            <a:ext cx="6901690" cy="1015860"/>
          </a:xfrm>
          <a:prstGeom prst="rect">
            <a:avLst/>
          </a:prstGeom>
        </p:spPr>
        <p:txBody>
          <a:bodyPr>
            <a:normAutofit/>
          </a:bodyPr>
          <a:lstStyle>
            <a:lvl1pPr marL="0" indent="0">
              <a:lnSpc>
                <a:spcPts val="3000"/>
              </a:lnSpc>
              <a:spcBef>
                <a:spcPct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p:cNvSpPr>
          <p:nvPr>
            <p:ph type="body" sz="quarter" idx="17"/>
          </p:nvPr>
        </p:nvSpPr>
        <p:spPr>
          <a:xfrm>
            <a:off x="628662" y="1689557"/>
            <a:ext cx="6901691" cy="4627970"/>
          </a:xfrm>
          <a:prstGeom prst="rect">
            <a:avLst/>
          </a:prstGeom>
        </p:spPr>
        <p:txBody>
          <a:bodyPr>
            <a:normAutofit/>
          </a:bodyPr>
          <a:lstStyle>
            <a:lvl1pPr>
              <a:lnSpc>
                <a:spcPts val="2000"/>
              </a:lnSpc>
              <a:spcBef>
                <a:spcPct val="0"/>
              </a:spcBef>
              <a:spcAft>
                <a:spcPts val="600"/>
              </a:spcAft>
              <a:defRPr lang="nl-NL" sz="1800" b="0" kern="120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ct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
        <p:nvSpPr>
          <p:cNvPr id="6" name="Tijdelijke aanduiding voor tekst 5">
            <a:extLst>
              <a:ext uri="{FF2B5EF4-FFF2-40B4-BE49-F238E27FC236}">
                <a16:creationId xmlns:a16="http://schemas.microsoft.com/office/drawing/2014/main" id="{9268B053-6E61-457D-DB39-6FCAC7D99779}"/>
              </a:ext>
            </a:extLst>
          </p:cNvPr>
          <p:cNvSpPr>
            <a:spLocks noGrp="1"/>
          </p:cNvSpPr>
          <p:nvPr>
            <p:ph type="body" sz="quarter" idx="18" hasCustomPrompt="1"/>
          </p:nvPr>
        </p:nvSpPr>
        <p:spPr>
          <a:xfrm>
            <a:off x="7998409" y="547190"/>
            <a:ext cx="3731269" cy="684335"/>
          </a:xfrm>
          <a:prstGeom prst="rect">
            <a:avLst/>
          </a:prstGeom>
        </p:spPr>
        <p:txBody>
          <a:bodyPr>
            <a:normAutofit/>
          </a:bodyPr>
          <a:lstStyle>
            <a:lvl1pPr algn="ctr">
              <a:buFontTx/>
              <a:buNone/>
              <a:defRPr b="1" i="0">
                <a:solidFill>
                  <a:schemeClr val="bg1"/>
                </a:solidFill>
                <a:latin typeface="Segoe UI" panose="020B0502040204020203" pitchFamily="34" charset="0"/>
                <a:cs typeface="Segoe UI" panose="020B0502040204020203" pitchFamily="34" charset="0"/>
              </a:defRPr>
            </a:lvl1pPr>
          </a:lstStyle>
          <a:p>
            <a:pPr lvl="0"/>
            <a:r>
              <a:rPr lang="nl-NL"/>
              <a:t>Titel</a:t>
            </a:r>
          </a:p>
        </p:txBody>
      </p:sp>
      <p:sp>
        <p:nvSpPr>
          <p:cNvPr id="7" name="Tijdelijke aanduiding voor tekst 5">
            <a:extLst>
              <a:ext uri="{FF2B5EF4-FFF2-40B4-BE49-F238E27FC236}">
                <a16:creationId xmlns:a16="http://schemas.microsoft.com/office/drawing/2014/main" id="{1B0DC77B-8EF8-D84F-481B-206AA8978C97}"/>
              </a:ext>
            </a:extLst>
          </p:cNvPr>
          <p:cNvSpPr>
            <a:spLocks noGrp="1"/>
          </p:cNvSpPr>
          <p:nvPr>
            <p:ph type="body" sz="quarter" idx="19" hasCustomPrompt="1"/>
          </p:nvPr>
        </p:nvSpPr>
        <p:spPr>
          <a:xfrm>
            <a:off x="7998409" y="4836379"/>
            <a:ext cx="3731269" cy="478811"/>
          </a:xfrm>
          <a:prstGeom prst="rect">
            <a:avLst/>
          </a:prstGeom>
        </p:spPr>
        <p:txBody>
          <a:bodyPr>
            <a:normAutofit/>
          </a:bodyPr>
          <a:lstStyle>
            <a:lvl1pPr algn="ctr">
              <a:buFontTx/>
              <a:buNone/>
              <a:defRPr sz="1400" b="1" i="0">
                <a:solidFill>
                  <a:schemeClr val="bg1"/>
                </a:solidFill>
                <a:latin typeface="Segoe UI" panose="020B0502040204020203" pitchFamily="34" charset="0"/>
                <a:cs typeface="Segoe UI" panose="020B0502040204020203" pitchFamily="34" charset="0"/>
              </a:defRPr>
            </a:lvl1pPr>
          </a:lstStyle>
          <a:p>
            <a:pPr lvl="0"/>
            <a:r>
              <a:rPr lang="nl-NL"/>
              <a:t>Vul hier in waar het geldig is en voor wie</a:t>
            </a:r>
          </a:p>
        </p:txBody>
      </p:sp>
      <p:pic>
        <p:nvPicPr>
          <p:cNvPr id="9" name="Afbeelding 8">
            <a:extLst>
              <a:ext uri="{FF2B5EF4-FFF2-40B4-BE49-F238E27FC236}">
                <a16:creationId xmlns:a16="http://schemas.microsoft.com/office/drawing/2014/main" id="{FED7A48D-485F-3909-4E16-114F290ED1C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228458" y="5467653"/>
            <a:ext cx="3003549" cy="539157"/>
          </a:xfrm>
          <a:prstGeom prst="rect">
            <a:avLst/>
          </a:prstGeom>
        </p:spPr>
      </p:pic>
      <p:sp>
        <p:nvSpPr>
          <p:cNvPr id="12" name="Afgeronde rechthoek 11">
            <a:extLst>
              <a:ext uri="{FF2B5EF4-FFF2-40B4-BE49-F238E27FC236}">
                <a16:creationId xmlns:a16="http://schemas.microsoft.com/office/drawing/2014/main" id="{EC1A3BE9-73B9-893F-E1B5-643FFC47AA8B}"/>
              </a:ext>
            </a:extLst>
          </p:cNvPr>
          <p:cNvSpPr/>
          <p:nvPr userDrawn="1"/>
        </p:nvSpPr>
        <p:spPr>
          <a:xfrm>
            <a:off x="7998409" y="1289207"/>
            <a:ext cx="3731269" cy="3464311"/>
          </a:xfrm>
          <a:prstGeom prst="roundRect">
            <a:avLst>
              <a:gd name="adj" fmla="val 372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Afgeronde rechthoek 13">
            <a:extLst>
              <a:ext uri="{FF2B5EF4-FFF2-40B4-BE49-F238E27FC236}">
                <a16:creationId xmlns:a16="http://schemas.microsoft.com/office/drawing/2014/main" id="{84EFD191-6B79-5C43-9990-D01517929E27}"/>
              </a:ext>
            </a:extLst>
          </p:cNvPr>
          <p:cNvSpPr/>
          <p:nvPr userDrawn="1"/>
        </p:nvSpPr>
        <p:spPr>
          <a:xfrm>
            <a:off x="8114567" y="4213591"/>
            <a:ext cx="3479009" cy="425432"/>
          </a:xfrm>
          <a:prstGeom prst="roundRect">
            <a:avLst>
              <a:gd name="adj" fmla="val 1013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Graphic 15" descr="Waarschuwing met effen opvulling">
            <a:extLst>
              <a:ext uri="{FF2B5EF4-FFF2-40B4-BE49-F238E27FC236}">
                <a16:creationId xmlns:a16="http://schemas.microsoft.com/office/drawing/2014/main" id="{B888ABF5-175B-DC33-3692-B2749CDF09C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181419" y="4311380"/>
            <a:ext cx="208987" cy="208987"/>
          </a:xfrm>
          <a:prstGeom prst="rect">
            <a:avLst/>
          </a:prstGeom>
        </p:spPr>
      </p:pic>
      <p:sp>
        <p:nvSpPr>
          <p:cNvPr id="18" name="Tijdelijke aanduiding voor tekst 17">
            <a:extLst>
              <a:ext uri="{FF2B5EF4-FFF2-40B4-BE49-F238E27FC236}">
                <a16:creationId xmlns:a16="http://schemas.microsoft.com/office/drawing/2014/main" id="{C43DCE9E-33CE-AD90-EE4A-28FA33826220}"/>
              </a:ext>
            </a:extLst>
          </p:cNvPr>
          <p:cNvSpPr>
            <a:spLocks noGrp="1"/>
          </p:cNvSpPr>
          <p:nvPr>
            <p:ph type="body" sz="quarter" idx="20" hasCustomPrompt="1"/>
          </p:nvPr>
        </p:nvSpPr>
        <p:spPr>
          <a:xfrm>
            <a:off x="8440738" y="4262142"/>
            <a:ext cx="3083821" cy="319247"/>
          </a:xfrm>
          <a:prstGeom prst="rect">
            <a:avLst/>
          </a:prstGeom>
        </p:spPr>
        <p:txBody>
          <a:bodyPr anchor="ctr" anchorCtr="0">
            <a:normAutofit/>
          </a:bodyPr>
          <a:lstStyle>
            <a:lvl1pPr marL="0" indent="0">
              <a:buFontTx/>
              <a:buNone/>
              <a:defRPr sz="1000" b="1" i="0">
                <a:solidFill>
                  <a:schemeClr val="bg1"/>
                </a:solidFill>
                <a:latin typeface="Segoe UI Semibold" panose="020B0702040204020203" pitchFamily="34" charset="0"/>
                <a:cs typeface="Segoe UI Semibold" panose="020B0702040204020203" pitchFamily="34" charset="0"/>
              </a:defRPr>
            </a:lvl1pPr>
            <a:lvl2pPr>
              <a:buFontTx/>
              <a:buNone/>
              <a:defRPr b="1" i="0">
                <a:solidFill>
                  <a:schemeClr val="bg1"/>
                </a:solidFill>
                <a:latin typeface="Segoe UI Semibold" panose="020B0702040204020203" pitchFamily="34" charset="0"/>
                <a:cs typeface="Segoe UI Semibold" panose="020B0702040204020203" pitchFamily="34" charset="0"/>
              </a:defRPr>
            </a:lvl2pPr>
            <a:lvl3pPr>
              <a:buFontTx/>
              <a:buNone/>
              <a:defRPr b="1" i="0">
                <a:solidFill>
                  <a:schemeClr val="bg1"/>
                </a:solidFill>
                <a:latin typeface="Segoe UI Semibold" panose="020B0702040204020203" pitchFamily="34" charset="0"/>
                <a:cs typeface="Segoe UI Semibold" panose="020B0702040204020203" pitchFamily="34" charset="0"/>
              </a:defRPr>
            </a:lvl3pPr>
            <a:lvl4pPr>
              <a:buFontTx/>
              <a:buNone/>
              <a:defRPr b="1" i="0">
                <a:solidFill>
                  <a:schemeClr val="bg1"/>
                </a:solidFill>
                <a:latin typeface="Segoe UI Semibold" panose="020B0702040204020203" pitchFamily="34" charset="0"/>
                <a:cs typeface="Segoe UI Semibold" panose="020B0702040204020203" pitchFamily="34" charset="0"/>
              </a:defRPr>
            </a:lvl4pPr>
            <a:lvl5pPr>
              <a:buFontTx/>
              <a:buNone/>
              <a:defRPr b="1" i="0">
                <a:solidFill>
                  <a:schemeClr val="bg1"/>
                </a:solidFill>
                <a:latin typeface="Segoe UI Semibold" panose="020B0702040204020203" pitchFamily="34" charset="0"/>
                <a:cs typeface="Segoe UI Semibold" panose="020B0702040204020203" pitchFamily="34" charset="0"/>
              </a:defRPr>
            </a:lvl5pPr>
          </a:lstStyle>
          <a:p>
            <a:pPr lvl="0"/>
            <a:r>
              <a:rPr lang="nl-NL"/>
              <a:t>Typ hier waar je problemen kunt melden</a:t>
            </a:r>
          </a:p>
        </p:txBody>
      </p:sp>
      <p:pic>
        <p:nvPicPr>
          <p:cNvPr id="22" name="Afbeelding 21">
            <a:extLst>
              <a:ext uri="{FF2B5EF4-FFF2-40B4-BE49-F238E27FC236}">
                <a16:creationId xmlns:a16="http://schemas.microsoft.com/office/drawing/2014/main" id="{AC623BD8-B3D7-7424-3A17-DFDFA55B6674}"/>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8106008" y="1411418"/>
            <a:ext cx="3497597" cy="2222751"/>
          </a:xfrm>
          <a:prstGeom prst="rect">
            <a:avLst/>
          </a:prstGeom>
        </p:spPr>
      </p:pic>
      <p:sp>
        <p:nvSpPr>
          <p:cNvPr id="24" name="Tijdelijke aanduiding voor tekst 23">
            <a:extLst>
              <a:ext uri="{FF2B5EF4-FFF2-40B4-BE49-F238E27FC236}">
                <a16:creationId xmlns:a16="http://schemas.microsoft.com/office/drawing/2014/main" id="{7AA2450E-EEDE-3EF4-BA66-A5733D65833C}"/>
              </a:ext>
            </a:extLst>
          </p:cNvPr>
          <p:cNvSpPr>
            <a:spLocks noGrp="1"/>
          </p:cNvSpPr>
          <p:nvPr>
            <p:ph type="body" sz="quarter" idx="21" hasCustomPrompt="1"/>
          </p:nvPr>
        </p:nvSpPr>
        <p:spPr>
          <a:xfrm>
            <a:off x="8110784"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5" name="Tijdelijke aanduiding voor tekst 23">
            <a:extLst>
              <a:ext uri="{FF2B5EF4-FFF2-40B4-BE49-F238E27FC236}">
                <a16:creationId xmlns:a16="http://schemas.microsoft.com/office/drawing/2014/main" id="{D68B9A56-4D47-821A-F8EB-E4269D1641F8}"/>
              </a:ext>
            </a:extLst>
          </p:cNvPr>
          <p:cNvSpPr>
            <a:spLocks noGrp="1"/>
          </p:cNvSpPr>
          <p:nvPr>
            <p:ph type="body" sz="quarter" idx="30" hasCustomPrompt="1"/>
          </p:nvPr>
        </p:nvSpPr>
        <p:spPr>
          <a:xfrm>
            <a:off x="10697608"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6" name="Tijdelijke aanduiding voor tekst 23">
            <a:extLst>
              <a:ext uri="{FF2B5EF4-FFF2-40B4-BE49-F238E27FC236}">
                <a16:creationId xmlns:a16="http://schemas.microsoft.com/office/drawing/2014/main" id="{192EF401-CBE1-6EA4-B642-6D7D3356DE21}"/>
              </a:ext>
            </a:extLst>
          </p:cNvPr>
          <p:cNvSpPr>
            <a:spLocks noGrp="1"/>
          </p:cNvSpPr>
          <p:nvPr>
            <p:ph type="body" sz="quarter" idx="31" hasCustomPrompt="1"/>
          </p:nvPr>
        </p:nvSpPr>
        <p:spPr>
          <a:xfrm>
            <a:off x="8954493" y="2253056"/>
            <a:ext cx="923182"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7" name="Tijdelijke aanduiding voor tekst 23">
            <a:extLst>
              <a:ext uri="{FF2B5EF4-FFF2-40B4-BE49-F238E27FC236}">
                <a16:creationId xmlns:a16="http://schemas.microsoft.com/office/drawing/2014/main" id="{8694A2C9-A734-7A76-2CD6-7783183FF7B2}"/>
              </a:ext>
            </a:extLst>
          </p:cNvPr>
          <p:cNvSpPr>
            <a:spLocks noGrp="1"/>
          </p:cNvSpPr>
          <p:nvPr>
            <p:ph type="body" sz="quarter" idx="32" hasCustomPrompt="1"/>
          </p:nvPr>
        </p:nvSpPr>
        <p:spPr>
          <a:xfrm>
            <a:off x="9853900"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8" name="Tijdelijke aanduiding voor tekst 23">
            <a:extLst>
              <a:ext uri="{FF2B5EF4-FFF2-40B4-BE49-F238E27FC236}">
                <a16:creationId xmlns:a16="http://schemas.microsoft.com/office/drawing/2014/main" id="{6E4ACD56-63D5-505E-108E-6AAEF334A0C9}"/>
              </a:ext>
            </a:extLst>
          </p:cNvPr>
          <p:cNvSpPr>
            <a:spLocks noGrp="1"/>
          </p:cNvSpPr>
          <p:nvPr>
            <p:ph type="body" sz="quarter" idx="33" hasCustomPrompt="1"/>
          </p:nvPr>
        </p:nvSpPr>
        <p:spPr>
          <a:xfrm>
            <a:off x="9293274" y="3676314"/>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9" name="Tijdelijke aanduiding voor tekst 23">
            <a:extLst>
              <a:ext uri="{FF2B5EF4-FFF2-40B4-BE49-F238E27FC236}">
                <a16:creationId xmlns:a16="http://schemas.microsoft.com/office/drawing/2014/main" id="{9DF2F03A-4999-4D96-3BAE-0663F7E67E3B}"/>
              </a:ext>
            </a:extLst>
          </p:cNvPr>
          <p:cNvSpPr>
            <a:spLocks noGrp="1"/>
          </p:cNvSpPr>
          <p:nvPr>
            <p:ph type="body" sz="quarter" idx="34" hasCustomPrompt="1"/>
          </p:nvPr>
        </p:nvSpPr>
        <p:spPr>
          <a:xfrm>
            <a:off x="8225141" y="3682720"/>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40" name="Tijdelijke aanduiding voor tekst 23">
            <a:extLst>
              <a:ext uri="{FF2B5EF4-FFF2-40B4-BE49-F238E27FC236}">
                <a16:creationId xmlns:a16="http://schemas.microsoft.com/office/drawing/2014/main" id="{B0CF23B2-79A0-1D59-2CAB-1B838B99D8CD}"/>
              </a:ext>
            </a:extLst>
          </p:cNvPr>
          <p:cNvSpPr>
            <a:spLocks noGrp="1"/>
          </p:cNvSpPr>
          <p:nvPr>
            <p:ph type="body" sz="quarter" idx="35" hasCustomPrompt="1"/>
          </p:nvPr>
        </p:nvSpPr>
        <p:spPr>
          <a:xfrm>
            <a:off x="10361406" y="3669908"/>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Tree>
    <p:extLst>
      <p:ext uri="{BB962C8B-B14F-4D97-AF65-F5344CB8AC3E}">
        <p14:creationId xmlns:p14="http://schemas.microsoft.com/office/powerpoint/2010/main" val="3051005753"/>
      </p:ext>
    </p:extLst>
  </p:cSld>
  <p:clrMapOvr>
    <a:masterClrMapping/>
  </p:clrMapOv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uw vlak met tekst">
    <p:spTree>
      <p:nvGrpSpPr>
        <p:cNvPr id="1" name=""/>
        <p:cNvGrpSpPr/>
        <p:nvPr/>
      </p:nvGrpSpPr>
      <p:grpSpPr>
        <a:xfrm>
          <a:off x="0" y="0"/>
          <a:ext cx="0" cy="0"/>
          <a:chOff x="0" y="0"/>
          <a:chExt cx="0" cy="0"/>
        </a:xfrm>
      </p:grpSpPr>
      <p:sp>
        <p:nvSpPr>
          <p:cNvPr id="7" name="Vrije vorm 6">
            <a:extLst>
              <a:ext uri="{FF2B5EF4-FFF2-40B4-BE49-F238E27FC236}">
                <a16:creationId xmlns:a16="http://schemas.microsoft.com/office/drawing/2014/main" id="{E570583B-4132-E407-BA3F-16E0BC4B539C}"/>
              </a:ext>
            </a:extLst>
          </p:cNvPr>
          <p:cNvSpPr>
            <a:spLocks noGrp="1" noRot="1" noMove="1" noResize="1" noEditPoints="1" noAdjustHandles="1" noChangeArrowheads="1" noChangeShapeType="1"/>
          </p:cNvSpPr>
          <p:nvPr userDrawn="1"/>
        </p:nvSpPr>
        <p:spPr>
          <a:xfrm>
            <a:off x="539640" y="547723"/>
            <a:ext cx="11112720" cy="5762553"/>
          </a:xfrm>
          <a:custGeom>
            <a:avLst/>
            <a:gdLst>
              <a:gd name="csX0" fmla="*/ 263786 w 7976041"/>
              <a:gd name="csY0" fmla="*/ 0 h 4463390"/>
              <a:gd name="csX1" fmla="*/ 7902172 w 7976041"/>
              <a:gd name="csY1" fmla="*/ 0 h 4463390"/>
              <a:gd name="csX2" fmla="*/ 7976041 w 7976041"/>
              <a:gd name="csY2" fmla="*/ 73869 h 4463390"/>
              <a:gd name="csX3" fmla="*/ 7976041 w 7976041"/>
              <a:gd name="csY3" fmla="*/ 4199605 h 4463390"/>
              <a:gd name="csX4" fmla="*/ 7765417 w 7976041"/>
              <a:gd name="csY4" fmla="*/ 4458032 h 4463390"/>
              <a:gd name="csX5" fmla="*/ 7712265 w 7976041"/>
              <a:gd name="csY5" fmla="*/ 4463390 h 4463390"/>
              <a:gd name="csX6" fmla="*/ 73864 w 7976041"/>
              <a:gd name="csY6" fmla="*/ 4463390 h 4463390"/>
              <a:gd name="csX7" fmla="*/ 45116 w 7976041"/>
              <a:gd name="csY7" fmla="*/ 4457586 h 4463390"/>
              <a:gd name="csX8" fmla="*/ 0 w 7976041"/>
              <a:gd name="csY8" fmla="*/ 4389522 h 4463390"/>
              <a:gd name="csX9" fmla="*/ 0 w 7976041"/>
              <a:gd name="csY9" fmla="*/ 263786 h 4463390"/>
              <a:gd name="csX10" fmla="*/ 263786 w 7976041"/>
              <a:gd name="csY10" fmla="*/ 0 h 44633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976041" h="4463390">
                <a:moveTo>
                  <a:pt x="263786" y="0"/>
                </a:moveTo>
                <a:lnTo>
                  <a:pt x="7902172" y="0"/>
                </a:lnTo>
                <a:cubicBezTo>
                  <a:pt x="7942969" y="0"/>
                  <a:pt x="7976041" y="33072"/>
                  <a:pt x="7976041" y="73869"/>
                </a:cubicBezTo>
                <a:lnTo>
                  <a:pt x="7976041" y="4199605"/>
                </a:lnTo>
                <a:cubicBezTo>
                  <a:pt x="7976041" y="4327080"/>
                  <a:pt x="7885620" y="4433435"/>
                  <a:pt x="7765417" y="4458032"/>
                </a:cubicBezTo>
                <a:lnTo>
                  <a:pt x="7712265" y="4463390"/>
                </a:lnTo>
                <a:lnTo>
                  <a:pt x="73864" y="4463390"/>
                </a:lnTo>
                <a:lnTo>
                  <a:pt x="45116" y="4457586"/>
                </a:lnTo>
                <a:cubicBezTo>
                  <a:pt x="18603" y="4446372"/>
                  <a:pt x="0" y="4420120"/>
                  <a:pt x="0" y="4389522"/>
                </a:cubicBezTo>
                <a:lnTo>
                  <a:pt x="0" y="263786"/>
                </a:lnTo>
                <a:cubicBezTo>
                  <a:pt x="0" y="118101"/>
                  <a:pt x="118101" y="0"/>
                  <a:pt x="263786" y="0"/>
                </a:cubicBez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noRot="1" noMove="1" noResize="1" noEditPoints="1" noAdjustHandles="1" noChangeArrowheads="1" noChangeShapeType="1"/>
          </p:cNvSpPr>
          <p:nvPr>
            <p:ph type="body" sz="quarter" idx="16" hasCustomPrompt="1"/>
          </p:nvPr>
        </p:nvSpPr>
        <p:spPr>
          <a:xfrm>
            <a:off x="914413" y="883246"/>
            <a:ext cx="10334612" cy="477054"/>
          </a:xfrm>
          <a:prstGeom prst="rect">
            <a:avLst/>
          </a:prstGeom>
        </p:spPr>
        <p:txBody>
          <a:bodyPr>
            <a:normAutofit/>
          </a:bodyPr>
          <a:lstStyle>
            <a:lvl1pPr marL="0" indent="0">
              <a:lnSpc>
                <a:spcPts val="3000"/>
              </a:lnSpc>
              <a:spcBef>
                <a:spcPct val="0"/>
              </a:spcBef>
              <a:buNone/>
              <a:defRPr sz="3000" b="1" spc="0" baseline="0">
                <a:solidFill>
                  <a:schemeClr val="bg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a:t>
            </a:r>
          </a:p>
        </p:txBody>
      </p:sp>
      <p:sp>
        <p:nvSpPr>
          <p:cNvPr id="10" name="Tijdelijke aanduiding voor tekst 4">
            <a:extLst>
              <a:ext uri="{FF2B5EF4-FFF2-40B4-BE49-F238E27FC236}">
                <a16:creationId xmlns:a16="http://schemas.microsoft.com/office/drawing/2014/main" id="{CBC1E881-13F5-1CA3-BCF1-520C8F2B5B89}"/>
              </a:ext>
            </a:extLst>
          </p:cNvPr>
          <p:cNvSpPr>
            <a:spLocks noGrp="1" noRot="1" noMove="1" noResize="1" noEditPoints="1" noAdjustHandles="1" noChangeArrowheads="1" noChangeShapeType="1"/>
          </p:cNvSpPr>
          <p:nvPr>
            <p:ph type="body" sz="quarter" idx="17"/>
          </p:nvPr>
        </p:nvSpPr>
        <p:spPr>
          <a:xfrm>
            <a:off x="914412" y="1689556"/>
            <a:ext cx="10334611" cy="4285197"/>
          </a:xfrm>
          <a:prstGeom prst="rect">
            <a:avLst/>
          </a:prstGeom>
        </p:spPr>
        <p:txBody>
          <a:bodyPr>
            <a:normAutofit/>
          </a:bodyPr>
          <a:lstStyle>
            <a:lvl1pPr>
              <a:lnSpc>
                <a:spcPts val="2000"/>
              </a:lnSpc>
              <a:spcBef>
                <a:spcPct val="0"/>
              </a:spcBef>
              <a:spcAft>
                <a:spcPts val="600"/>
              </a:spcAft>
              <a:defRPr lang="nl-NL" sz="1800" b="0" kern="1200" smtClean="0">
                <a:solidFill>
                  <a:schemeClr val="bg1"/>
                </a:solidFill>
                <a:latin typeface="Segoe UI" panose="020B0502040204020203" pitchFamily="34" charset="0"/>
                <a:ea typeface="+mn-ea"/>
                <a:cs typeface="Segoe UI" panose="020B0502040204020203" pitchFamily="34" charset="0"/>
              </a:defRPr>
            </a:lvl1pPr>
            <a:lvl2pPr marL="469800">
              <a:lnSpc>
                <a:spcPts val="2000"/>
              </a:lnSpc>
              <a:spcBef>
                <a:spcPct val="0"/>
              </a:spcBef>
              <a:spcAft>
                <a:spcPts val="600"/>
              </a:spcAft>
              <a:buFont typeface="Systeemlettertype regulier"/>
              <a:buChar char="⁃"/>
              <a:defRPr sz="1800" b="0" i="0">
                <a:solidFill>
                  <a:schemeClr val="bg1"/>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Tree>
    <p:extLst>
      <p:ext uri="{BB962C8B-B14F-4D97-AF65-F5344CB8AC3E}">
        <p14:creationId xmlns:p14="http://schemas.microsoft.com/office/powerpoint/2010/main" val="2820397686"/>
      </p:ext>
    </p:extLst>
  </p:cSld>
  <p:clrMapOvr>
    <a:masterClrMapping/>
  </p:clrMapOv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ote tekst op blauwe achtergrond">
    <p:spTree>
      <p:nvGrpSpPr>
        <p:cNvPr id="1" name=""/>
        <p:cNvGrpSpPr/>
        <p:nvPr/>
      </p:nvGrpSpPr>
      <p:grpSpPr>
        <a:xfrm>
          <a:off x="0" y="0"/>
          <a:ext cx="0" cy="0"/>
          <a:chOff x="0" y="0"/>
          <a:chExt cx="0" cy="0"/>
        </a:xfrm>
      </p:grpSpPr>
      <p:sp>
        <p:nvSpPr>
          <p:cNvPr id="7" name="Vrije vorm 6">
            <a:extLst>
              <a:ext uri="{FF2B5EF4-FFF2-40B4-BE49-F238E27FC236}">
                <a16:creationId xmlns:a16="http://schemas.microsoft.com/office/drawing/2014/main" id="{E570583B-4132-E407-BA3F-16E0BC4B539C}"/>
              </a:ext>
            </a:extLst>
          </p:cNvPr>
          <p:cNvSpPr>
            <a:spLocks noGrp="1" noRot="1" noMove="1" noResize="1" noEditPoints="1" noAdjustHandles="1" noChangeArrowheads="1" noChangeShapeType="1"/>
          </p:cNvSpPr>
          <p:nvPr userDrawn="1"/>
        </p:nvSpPr>
        <p:spPr>
          <a:xfrm>
            <a:off x="539640" y="547723"/>
            <a:ext cx="11112720" cy="5762553"/>
          </a:xfrm>
          <a:custGeom>
            <a:avLst/>
            <a:gdLst>
              <a:gd name="csX0" fmla="*/ 263786 w 7976041"/>
              <a:gd name="csY0" fmla="*/ 0 h 4463390"/>
              <a:gd name="csX1" fmla="*/ 7902172 w 7976041"/>
              <a:gd name="csY1" fmla="*/ 0 h 4463390"/>
              <a:gd name="csX2" fmla="*/ 7976041 w 7976041"/>
              <a:gd name="csY2" fmla="*/ 73869 h 4463390"/>
              <a:gd name="csX3" fmla="*/ 7976041 w 7976041"/>
              <a:gd name="csY3" fmla="*/ 4199605 h 4463390"/>
              <a:gd name="csX4" fmla="*/ 7765417 w 7976041"/>
              <a:gd name="csY4" fmla="*/ 4458032 h 4463390"/>
              <a:gd name="csX5" fmla="*/ 7712265 w 7976041"/>
              <a:gd name="csY5" fmla="*/ 4463390 h 4463390"/>
              <a:gd name="csX6" fmla="*/ 73864 w 7976041"/>
              <a:gd name="csY6" fmla="*/ 4463390 h 4463390"/>
              <a:gd name="csX7" fmla="*/ 45116 w 7976041"/>
              <a:gd name="csY7" fmla="*/ 4457586 h 4463390"/>
              <a:gd name="csX8" fmla="*/ 0 w 7976041"/>
              <a:gd name="csY8" fmla="*/ 4389522 h 4463390"/>
              <a:gd name="csX9" fmla="*/ 0 w 7976041"/>
              <a:gd name="csY9" fmla="*/ 263786 h 4463390"/>
              <a:gd name="csX10" fmla="*/ 263786 w 7976041"/>
              <a:gd name="csY10" fmla="*/ 0 h 44633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976041" h="4463390">
                <a:moveTo>
                  <a:pt x="263786" y="0"/>
                </a:moveTo>
                <a:lnTo>
                  <a:pt x="7902172" y="0"/>
                </a:lnTo>
                <a:cubicBezTo>
                  <a:pt x="7942969" y="0"/>
                  <a:pt x="7976041" y="33072"/>
                  <a:pt x="7976041" y="73869"/>
                </a:cubicBezTo>
                <a:lnTo>
                  <a:pt x="7976041" y="4199605"/>
                </a:lnTo>
                <a:cubicBezTo>
                  <a:pt x="7976041" y="4327080"/>
                  <a:pt x="7885620" y="4433435"/>
                  <a:pt x="7765417" y="4458032"/>
                </a:cubicBezTo>
                <a:lnTo>
                  <a:pt x="7712265" y="4463390"/>
                </a:lnTo>
                <a:lnTo>
                  <a:pt x="73864" y="4463390"/>
                </a:lnTo>
                <a:lnTo>
                  <a:pt x="45116" y="4457586"/>
                </a:lnTo>
                <a:cubicBezTo>
                  <a:pt x="18603" y="4446372"/>
                  <a:pt x="0" y="4420120"/>
                  <a:pt x="0" y="4389522"/>
                </a:cubicBezTo>
                <a:lnTo>
                  <a:pt x="0" y="263786"/>
                </a:lnTo>
                <a:cubicBezTo>
                  <a:pt x="0" y="118101"/>
                  <a:pt x="118101" y="0"/>
                  <a:pt x="263786" y="0"/>
                </a:cubicBez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0" name="Tijdelijke aanduiding voor tekst 4">
            <a:extLst>
              <a:ext uri="{FF2B5EF4-FFF2-40B4-BE49-F238E27FC236}">
                <a16:creationId xmlns:a16="http://schemas.microsoft.com/office/drawing/2014/main" id="{CBC1E881-13F5-1CA3-BCF1-520C8F2B5B89}"/>
              </a:ext>
            </a:extLst>
          </p:cNvPr>
          <p:cNvSpPr>
            <a:spLocks noGrp="1"/>
          </p:cNvSpPr>
          <p:nvPr>
            <p:ph type="body" sz="quarter" idx="17"/>
          </p:nvPr>
        </p:nvSpPr>
        <p:spPr>
          <a:xfrm>
            <a:off x="914412" y="949124"/>
            <a:ext cx="10334611" cy="5025629"/>
          </a:xfrm>
          <a:prstGeom prst="rect">
            <a:avLst/>
          </a:prstGeom>
        </p:spPr>
        <p:txBody>
          <a:bodyPr anchor="ctr" anchorCtr="0">
            <a:normAutofit/>
          </a:bodyPr>
          <a:lstStyle>
            <a:lvl1pPr marL="0" indent="0">
              <a:lnSpc>
                <a:spcPct val="100000"/>
              </a:lnSpc>
              <a:spcBef>
                <a:spcPct val="0"/>
              </a:spcBef>
              <a:spcAft>
                <a:spcPts val="1200"/>
              </a:spcAft>
              <a:buFontTx/>
              <a:buNone/>
              <a:defRPr lang="nl-NL" sz="3000" b="0" kern="1200" smtClean="0">
                <a:solidFill>
                  <a:schemeClr val="bg1"/>
                </a:solidFill>
                <a:latin typeface="Segoe UI" panose="020B0502040204020203" pitchFamily="34" charset="0"/>
                <a:ea typeface="+mn-ea"/>
                <a:cs typeface="Segoe UI" panose="020B0502040204020203" pitchFamily="34" charset="0"/>
              </a:defRPr>
            </a:lvl1pPr>
            <a:lvl2pPr marL="469800">
              <a:lnSpc>
                <a:spcPts val="2000"/>
              </a:lnSpc>
              <a:spcBef>
                <a:spcPct val="0"/>
              </a:spcBef>
              <a:spcAft>
                <a:spcPts val="600"/>
              </a:spcAft>
              <a:buFont typeface="Systeemlettertype regulier"/>
              <a:buChar char="⁃"/>
              <a:defRPr sz="1800" b="0" i="0">
                <a:solidFill>
                  <a:schemeClr val="bg1"/>
                </a:solidFill>
                <a:latin typeface="Segoe UI" panose="020B0502040204020203" pitchFamily="34" charset="0"/>
                <a:cs typeface="Segoe UI" panose="020B0502040204020203" pitchFamily="34" charset="0"/>
              </a:defRPr>
            </a:lvl2pPr>
          </a:lstStyle>
          <a:p>
            <a:pPr lvl="0"/>
            <a:r>
              <a:rPr lang="nl-NL"/>
              <a:t>Klikken om de tekststijl van het model te bewerken</a:t>
            </a:r>
          </a:p>
        </p:txBody>
      </p:sp>
    </p:spTree>
    <p:extLst>
      <p:ext uri="{BB962C8B-B14F-4D97-AF65-F5344CB8AC3E}">
        <p14:creationId xmlns:p14="http://schemas.microsoft.com/office/powerpoint/2010/main" val="3420994751"/>
      </p:ext>
    </p:extLst>
  </p:cSld>
  <p:clrMapOvr>
    <a:masterClrMapping/>
  </p:clrMapOv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161194"/>
      </p:ext>
    </p:extLst>
  </p:cSld>
  <p:clrMap bg1="lt1" tx1="dk1" bg2="lt2" tx2="dk2" accent1="accent1" accent2="accent2" accent3="accent3" accent4="accent4" accent5="accent5" accent6="accent6" hlink="hlink" folHlink="folHlink"/>
  <p:sldLayoutIdLst>
    <p:sldLayoutId id="2147483649" r:id="rId1"/>
    <p:sldLayoutId id="2147483683" r:id="rId2"/>
    <p:sldLayoutId id="2147483677" r:id="rId3"/>
    <p:sldLayoutId id="2147483687" r:id="rId4"/>
    <p:sldLayoutId id="2147483697" r:id="rId5"/>
    <p:sldLayoutId id="2147483700" r:id="rId6"/>
    <p:sldLayoutId id="2147483701" r:id="rId7"/>
    <p:sldLayoutId id="2147483676" r:id="rId8"/>
    <p:sldLayoutId id="2147483699" r:id="rId9"/>
    <p:sldLayoutId id="2147483698" r:id="rId10"/>
    <p:sldLayoutId id="2147483693" r:id="rId11"/>
    <p:sldLayoutId id="2147483689" r:id="rId12"/>
    <p:sldLayoutId id="2147483696" r:id="rId13"/>
    <p:sldLayoutId id="2147483691" r:id="rId14"/>
    <p:sldLayoutId id="2147483692" r:id="rId15"/>
    <p:sldLayoutId id="2147483694" r:id="rId16"/>
    <p:sldLayoutId id="2147483685" r:id="rId17"/>
    <p:sldLayoutId id="2147483702" r:id="rId18"/>
    <p:sldLayoutId id="2147483703" r:id="rId19"/>
  </p:sldLayoutIdLst>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13.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13.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3.png"/><Relationship Id="rId5" Type="http://schemas.openxmlformats.org/officeDocument/2006/relationships/image" Target="../media/image19.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3.png"/><Relationship Id="rId5" Type="http://schemas.openxmlformats.org/officeDocument/2006/relationships/image" Target="../media/image20.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3.mp3"/><Relationship Id="rId1" Type="http://schemas.microsoft.com/office/2007/relationships/media" Target="../media/media13.mp3"/><Relationship Id="rId5" Type="http://schemas.openxmlformats.org/officeDocument/2006/relationships/image" Target="../media/image13.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13.png"/><Relationship Id="rId5" Type="http://schemas.openxmlformats.org/officeDocument/2006/relationships/image" Target="../media/image21.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13.png"/><Relationship Id="rId5" Type="http://schemas.openxmlformats.org/officeDocument/2006/relationships/image" Target="../media/image22.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3.png"/><Relationship Id="rId5" Type="http://schemas.openxmlformats.org/officeDocument/2006/relationships/image" Target="../media/image23.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3.png"/><Relationship Id="rId5" Type="http://schemas.openxmlformats.org/officeDocument/2006/relationships/image" Target="../media/image24.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13.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13.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13.png"/><Relationship Id="rId5" Type="http://schemas.openxmlformats.org/officeDocument/2006/relationships/image" Target="../media/image25.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13.png"/><Relationship Id="rId5" Type="http://schemas.microsoft.com/office/2018/10/relationships/comments" Target="../comments/modernComment_121_353DE971.xml"/><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13.png"/><Relationship Id="rId5" Type="http://schemas.microsoft.com/office/2018/10/relationships/comments" Target="../comments/modernComment_13C_37FB9000.xml"/><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23.mp3"/><Relationship Id="rId1" Type="http://schemas.microsoft.com/office/2007/relationships/media" Target="../media/media23.mp3"/><Relationship Id="rId6" Type="http://schemas.openxmlformats.org/officeDocument/2006/relationships/image" Target="../media/image13.png"/><Relationship Id="rId5" Type="http://schemas.microsoft.com/office/2018/10/relationships/comments" Target="../comments/modernComment_13B_2DB3D233.xml"/><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4.mp3"/><Relationship Id="rId1" Type="http://schemas.microsoft.com/office/2007/relationships/media" Target="../media/media24.mp3"/><Relationship Id="rId5" Type="http://schemas.openxmlformats.org/officeDocument/2006/relationships/image" Target="../media/image13.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25.mp3"/><Relationship Id="rId1" Type="http://schemas.microsoft.com/office/2007/relationships/media" Target="../media/media25.mp3"/><Relationship Id="rId5" Type="http://schemas.openxmlformats.org/officeDocument/2006/relationships/image" Target="../media/image13.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3.xml"/><Relationship Id="rId7" Type="http://schemas.openxmlformats.org/officeDocument/2006/relationships/image" Target="../media/image29.jpg"/><Relationship Id="rId2" Type="http://schemas.openxmlformats.org/officeDocument/2006/relationships/audio" Target="../media/media26.mp3"/><Relationship Id="rId1" Type="http://schemas.microsoft.com/office/2007/relationships/media" Target="../media/media26.mp3"/><Relationship Id="rId6" Type="http://schemas.openxmlformats.org/officeDocument/2006/relationships/image" Target="../media/image28.jpg"/><Relationship Id="rId5" Type="http://schemas.openxmlformats.org/officeDocument/2006/relationships/image" Target="../media/image27.jp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27.mp3"/><Relationship Id="rId1" Type="http://schemas.microsoft.com/office/2007/relationships/media" Target="../media/media27.mp3"/><Relationship Id="rId5" Type="http://schemas.openxmlformats.org/officeDocument/2006/relationships/image" Target="../media/image13.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3.png"/><Relationship Id="rId5" Type="http://schemas.openxmlformats.org/officeDocument/2006/relationships/image" Target="../media/image14.jpe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28.mp3"/><Relationship Id="rId1" Type="http://schemas.microsoft.com/office/2007/relationships/media" Target="../media/media28.mp3"/><Relationship Id="rId5" Type="http://schemas.openxmlformats.org/officeDocument/2006/relationships/image" Target="../media/image13.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9.mp3"/><Relationship Id="rId1" Type="http://schemas.microsoft.com/office/2007/relationships/media" Target="../media/media29.mp3"/><Relationship Id="rId6" Type="http://schemas.openxmlformats.org/officeDocument/2006/relationships/image" Target="../media/image13.png"/><Relationship Id="rId5" Type="http://schemas.openxmlformats.org/officeDocument/2006/relationships/image" Target="../media/image30.jpe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3.png"/><Relationship Id="rId5" Type="http://schemas.openxmlformats.org/officeDocument/2006/relationships/image" Target="../media/image15.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13.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3.png"/><Relationship Id="rId5" Type="http://schemas.openxmlformats.org/officeDocument/2006/relationships/image" Target="../media/image16.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3.png"/><Relationship Id="rId5" Type="http://schemas.openxmlformats.org/officeDocument/2006/relationships/image" Target="../media/image17.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3.png"/><Relationship Id="rId5" Type="http://schemas.openxmlformats.org/officeDocument/2006/relationships/image" Target="../media/image18.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13.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4AFCF725-92CF-D8DE-1F60-65EA7D9770F3}"/>
              </a:ext>
            </a:extLst>
          </p:cNvPr>
          <p:cNvSpPr>
            <a:spLocks noGrp="1"/>
          </p:cNvSpPr>
          <p:nvPr>
            <p:ph type="body" sz="quarter" idx="11"/>
          </p:nvPr>
        </p:nvSpPr>
        <p:spPr>
          <a:xfrm>
            <a:off x="727939" y="749518"/>
            <a:ext cx="2275955" cy="562882"/>
          </a:xfrm>
        </p:spPr>
        <p:txBody>
          <a:bodyPr/>
          <a:lstStyle/>
          <a:p>
            <a:pPr>
              <a:defRPr b="0" i="0"/>
            </a:pPr>
            <a:r>
              <a:rPr lang="1031" b="1"/>
              <a:t>E-Learning-Kurs</a:t>
            </a:r>
            <a:endParaRPr lang="nl-NL"/>
          </a:p>
        </p:txBody>
      </p:sp>
      <p:sp>
        <p:nvSpPr>
          <p:cNvPr id="9" name="Tijdelijke aanduiding voor tekst 8">
            <a:extLst>
              <a:ext uri="{FF2B5EF4-FFF2-40B4-BE49-F238E27FC236}">
                <a16:creationId xmlns:a16="http://schemas.microsoft.com/office/drawing/2014/main" id="{CD4208BB-11DD-CCA6-6B40-319EFA991C2E}"/>
              </a:ext>
            </a:extLst>
          </p:cNvPr>
          <p:cNvSpPr>
            <a:spLocks noGrp="1"/>
          </p:cNvSpPr>
          <p:nvPr>
            <p:ph type="body" sz="quarter" idx="12"/>
          </p:nvPr>
        </p:nvSpPr>
        <p:spPr>
          <a:xfrm>
            <a:off x="727940" y="1438070"/>
            <a:ext cx="5039492" cy="789411"/>
          </a:xfrm>
        </p:spPr>
        <p:txBody>
          <a:bodyPr/>
          <a:lstStyle/>
          <a:p>
            <a:pPr>
              <a:defRPr b="0" i="0"/>
            </a:pPr>
            <a:r>
              <a:rPr lang="1031" b="1" dirty="0"/>
              <a:t>Hygienisches Arbeiten </a:t>
            </a:r>
          </a:p>
        </p:txBody>
      </p:sp>
      <p:sp>
        <p:nvSpPr>
          <p:cNvPr id="10" name="Tijdelijke aanduiding voor tekst 9">
            <a:extLst>
              <a:ext uri="{FF2B5EF4-FFF2-40B4-BE49-F238E27FC236}">
                <a16:creationId xmlns:a16="http://schemas.microsoft.com/office/drawing/2014/main" id="{DC3818F8-61DD-3BC7-9D08-714E2E956E69}"/>
              </a:ext>
            </a:extLst>
          </p:cNvPr>
          <p:cNvSpPr>
            <a:spLocks noGrp="1"/>
          </p:cNvSpPr>
          <p:nvPr>
            <p:ph type="body" sz="quarter" idx="13"/>
          </p:nvPr>
        </p:nvSpPr>
        <p:spPr>
          <a:xfrm>
            <a:off x="727939" y="2361859"/>
            <a:ext cx="5834757" cy="789411"/>
          </a:xfrm>
        </p:spPr>
        <p:txBody>
          <a:bodyPr/>
          <a:lstStyle/>
          <a:p>
            <a:pPr>
              <a:defRPr b="0" i="0"/>
            </a:pPr>
            <a:r>
              <a:rPr lang="nl-NL" b="1" dirty="0"/>
              <a:t>in den </a:t>
            </a:r>
            <a:r>
              <a:rPr lang="1031" b="1" dirty="0"/>
              <a:t>Anlagen von PWN</a:t>
            </a:r>
          </a:p>
        </p:txBody>
      </p:sp>
    </p:spTree>
    <p:extLst>
      <p:ext uri="{BB962C8B-B14F-4D97-AF65-F5344CB8AC3E}">
        <p14:creationId xmlns:p14="http://schemas.microsoft.com/office/powerpoint/2010/main" val="1666187714"/>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03F20978-63F9-095F-6D54-B3E1178AE193}"/>
              </a:ext>
            </a:extLst>
          </p:cNvPr>
          <p:cNvSpPr>
            <a:spLocks noGrp="1" noRot="1" noMove="1" noResize="1" noEditPoints="1" noAdjustHandles="1" noChangeArrowheads="1" noChangeShapeType="1"/>
          </p:cNvSpPr>
          <p:nvPr>
            <p:ph type="body" sz="quarter" idx="10"/>
          </p:nvPr>
        </p:nvSpPr>
        <p:spPr/>
        <p:txBody>
          <a:bodyPr/>
          <a:lstStyle/>
          <a:p>
            <a:pPr>
              <a:defRPr b="0" i="0"/>
            </a:pPr>
            <a:r>
              <a:rPr lang="1031"/>
              <a:t>Rohwasser, keine Klärung</a:t>
            </a:r>
          </a:p>
          <a:p>
            <a:pPr>
              <a:defRPr b="0" i="0"/>
            </a:pPr>
            <a:r>
              <a:rPr lang="1031"/>
              <a:t>Beispiele: Becken, Zulaufkanäle, Rohwassersiebe</a:t>
            </a:r>
          </a:p>
          <a:p>
            <a:pPr>
              <a:defRPr b="0" i="0"/>
            </a:pPr>
            <a:r>
              <a:rPr lang="1031" b="1"/>
              <a:t>Keine Desinfektion </a:t>
            </a:r>
            <a:r>
              <a:rPr lang="1031" b="0"/>
              <a:t>nach den Arbeiten</a:t>
            </a:r>
          </a:p>
          <a:p>
            <a:pPr>
              <a:defRPr b="0" i="0"/>
            </a:pPr>
            <a:r>
              <a:rPr lang="1031"/>
              <a:t>Keine Kontrolle durch Probenahme</a:t>
            </a:r>
          </a:p>
          <a:p>
            <a:pPr>
              <a:defRPr b="0" i="0"/>
            </a:pPr>
            <a:r>
              <a:rPr lang="1031"/>
              <a:t>Anlage darf </a:t>
            </a:r>
            <a:r>
              <a:rPr lang="1031" b="1"/>
              <a:t>sofort wieder genutzt</a:t>
            </a:r>
            <a:r>
              <a:rPr lang="1031"/>
              <a:t> werden</a:t>
            </a:r>
          </a:p>
        </p:txBody>
      </p:sp>
      <p:sp>
        <p:nvSpPr>
          <p:cNvPr id="3" name="Tijdelijke aanduiding voor tekst 2">
            <a:extLst>
              <a:ext uri="{FF2B5EF4-FFF2-40B4-BE49-F238E27FC236}">
                <a16:creationId xmlns:a16="http://schemas.microsoft.com/office/drawing/2014/main" id="{FEB58C2C-F197-8208-0D37-725B45BFC594}"/>
              </a:ext>
            </a:extLst>
          </p:cNvPr>
          <p:cNvSpPr>
            <a:spLocks noGrp="1" noRot="1" noMove="1" noResize="1" noEditPoints="1" noAdjustHandles="1" noChangeArrowheads="1" noChangeShapeType="1"/>
          </p:cNvSpPr>
          <p:nvPr>
            <p:ph type="body" sz="quarter" idx="11"/>
          </p:nvPr>
        </p:nvSpPr>
        <p:spPr/>
        <p:txBody>
          <a:bodyPr/>
          <a:lstStyle/>
          <a:p>
            <a:pPr>
              <a:defRPr b="0" i="0"/>
            </a:pPr>
            <a:r>
              <a:rPr lang="1031"/>
              <a:t>Eine gewisse Reinigung</a:t>
            </a:r>
          </a:p>
          <a:p>
            <a:pPr>
              <a:defRPr b="0" i="0"/>
            </a:pPr>
            <a:r>
              <a:rPr lang="1031"/>
              <a:t>Beispiele: Koagulation und Sedimentation</a:t>
            </a:r>
          </a:p>
          <a:p>
            <a:pPr>
              <a:defRPr b="0" i="0"/>
            </a:pPr>
            <a:r>
              <a:rPr lang="1031" b="1"/>
              <a:t>Desinfektion nach</a:t>
            </a:r>
            <a:r>
              <a:rPr lang="1031" b="0"/>
              <a:t> den Arbeiten</a:t>
            </a:r>
          </a:p>
          <a:p>
            <a:pPr>
              <a:defRPr b="0" i="0"/>
            </a:pPr>
            <a:r>
              <a:rPr lang="1031" b="1"/>
              <a:t>Nachträgliche Kontrolle</a:t>
            </a:r>
            <a:r>
              <a:rPr lang="1031" b="0"/>
              <a:t> durch Probenahme</a:t>
            </a:r>
          </a:p>
          <a:p>
            <a:pPr>
              <a:defRPr b="0" i="0"/>
            </a:pPr>
            <a:r>
              <a:rPr lang="1031"/>
              <a:t>Anlage darf </a:t>
            </a:r>
            <a:r>
              <a:rPr lang="1031" b="1"/>
              <a:t>sofort wieder genutzt</a:t>
            </a:r>
            <a:r>
              <a:rPr lang="1031"/>
              <a:t> werden</a:t>
            </a:r>
          </a:p>
        </p:txBody>
      </p:sp>
      <p:sp>
        <p:nvSpPr>
          <p:cNvPr id="4" name="Tijdelijke aanduiding voor tekst 3">
            <a:extLst>
              <a:ext uri="{FF2B5EF4-FFF2-40B4-BE49-F238E27FC236}">
                <a16:creationId xmlns:a16="http://schemas.microsoft.com/office/drawing/2014/main" id="{A3A6C356-0639-10B6-7B4E-6A9507CF3FD9}"/>
              </a:ext>
            </a:extLst>
          </p:cNvPr>
          <p:cNvSpPr>
            <a:spLocks noGrp="1" noRot="1" noMove="1" noResize="1" noEditPoints="1" noAdjustHandles="1" noChangeArrowheads="1" noChangeShapeType="1"/>
          </p:cNvSpPr>
          <p:nvPr>
            <p:ph type="body" sz="quarter" idx="12"/>
          </p:nvPr>
        </p:nvSpPr>
        <p:spPr/>
        <p:txBody>
          <a:bodyPr>
            <a:normAutofit lnSpcReduction="10000"/>
          </a:bodyPr>
          <a:lstStyle/>
          <a:p>
            <a:pPr>
              <a:defRPr b="0" i="0"/>
            </a:pPr>
            <a:r>
              <a:rPr lang="1031" dirty="0"/>
              <a:t>Letzte Reinigungsstufe oder bereits Trinkwasser</a:t>
            </a:r>
          </a:p>
          <a:p>
            <a:pPr>
              <a:defRPr b="0" i="0"/>
            </a:pPr>
            <a:r>
              <a:rPr lang="1031" dirty="0"/>
              <a:t>Beispiele: Trinkwasserkeller, gesamtes PWN-Verteilungsnetz</a:t>
            </a:r>
          </a:p>
          <a:p>
            <a:pPr>
              <a:defRPr b="0" i="0"/>
            </a:pPr>
            <a:r>
              <a:rPr lang="1031" b="1" dirty="0"/>
              <a:t>Desinfektion nach</a:t>
            </a:r>
            <a:r>
              <a:rPr lang="1031" b="0" dirty="0"/>
              <a:t> </a:t>
            </a:r>
            <a:br>
              <a:rPr lang="nl-NL" b="0" dirty="0"/>
            </a:br>
            <a:r>
              <a:rPr lang="1031" b="0" dirty="0"/>
              <a:t>den Arbeiten</a:t>
            </a:r>
          </a:p>
          <a:p>
            <a:pPr>
              <a:defRPr b="0" i="0"/>
            </a:pPr>
            <a:r>
              <a:rPr lang="1031" b="1" dirty="0"/>
              <a:t>Nachträgliche Kontrolle</a:t>
            </a:r>
            <a:r>
              <a:rPr lang="1031" b="0" dirty="0"/>
              <a:t> durch Probenahme</a:t>
            </a:r>
          </a:p>
          <a:p>
            <a:pPr>
              <a:defRPr b="0" i="0"/>
            </a:pPr>
            <a:r>
              <a:rPr lang="1031" dirty="0"/>
              <a:t>Anlage darf nur </a:t>
            </a:r>
            <a:r>
              <a:rPr lang="1031" b="1" dirty="0"/>
              <a:t>nach Probenfreigabe verwendet werden</a:t>
            </a:r>
          </a:p>
        </p:txBody>
      </p:sp>
      <p:sp>
        <p:nvSpPr>
          <p:cNvPr id="5" name="Tijdelijke aanduiding voor tekst 4">
            <a:extLst>
              <a:ext uri="{FF2B5EF4-FFF2-40B4-BE49-F238E27FC236}">
                <a16:creationId xmlns:a16="http://schemas.microsoft.com/office/drawing/2014/main" id="{3CFEA42E-F9AF-BF78-383D-5F976943BCEF}"/>
              </a:ext>
            </a:extLst>
          </p:cNvPr>
          <p:cNvSpPr>
            <a:spLocks noGrp="1" noRot="1" noMove="1" noResize="1" noEditPoints="1" noAdjustHandles="1" noChangeArrowheads="1" noChangeShapeType="1"/>
          </p:cNvSpPr>
          <p:nvPr>
            <p:ph type="body" sz="quarter" idx="13"/>
          </p:nvPr>
        </p:nvSpPr>
        <p:spPr/>
        <p:txBody>
          <a:bodyPr/>
          <a:lstStyle/>
          <a:p>
            <a:pPr>
              <a:defRPr b="0" i="0"/>
            </a:pPr>
            <a:r>
              <a:rPr lang="1031" b="1"/>
              <a:t>Kategorie Blau</a:t>
            </a:r>
          </a:p>
        </p:txBody>
      </p:sp>
      <p:sp>
        <p:nvSpPr>
          <p:cNvPr id="6" name="Tijdelijke aanduiding voor tekst 5">
            <a:extLst>
              <a:ext uri="{FF2B5EF4-FFF2-40B4-BE49-F238E27FC236}">
                <a16:creationId xmlns:a16="http://schemas.microsoft.com/office/drawing/2014/main" id="{4AEC09C3-1A18-88F3-DE1C-ECFA2CCA7265}"/>
              </a:ext>
            </a:extLst>
          </p:cNvPr>
          <p:cNvSpPr>
            <a:spLocks noGrp="1" noRot="1" noMove="1" noResize="1" noEditPoints="1" noAdjustHandles="1" noChangeArrowheads="1" noChangeShapeType="1"/>
          </p:cNvSpPr>
          <p:nvPr>
            <p:ph type="body" sz="quarter" idx="14"/>
          </p:nvPr>
        </p:nvSpPr>
        <p:spPr/>
        <p:txBody>
          <a:bodyPr/>
          <a:lstStyle/>
          <a:p>
            <a:pPr>
              <a:defRPr b="0" i="0"/>
            </a:pPr>
            <a:r>
              <a:rPr lang="1031" b="1"/>
              <a:t>Kategorie Orange</a:t>
            </a:r>
          </a:p>
        </p:txBody>
      </p:sp>
      <p:sp>
        <p:nvSpPr>
          <p:cNvPr id="7" name="Tijdelijke aanduiding voor tekst 6">
            <a:extLst>
              <a:ext uri="{FF2B5EF4-FFF2-40B4-BE49-F238E27FC236}">
                <a16:creationId xmlns:a16="http://schemas.microsoft.com/office/drawing/2014/main" id="{6895BFC1-C148-C3C8-CB59-78081F967BC1}"/>
              </a:ext>
            </a:extLst>
          </p:cNvPr>
          <p:cNvSpPr>
            <a:spLocks noGrp="1" noRot="1" noMove="1" noResize="1" noEditPoints="1" noAdjustHandles="1" noChangeArrowheads="1" noChangeShapeType="1"/>
          </p:cNvSpPr>
          <p:nvPr>
            <p:ph type="body" sz="quarter" idx="15"/>
          </p:nvPr>
        </p:nvSpPr>
        <p:spPr/>
        <p:txBody>
          <a:bodyPr/>
          <a:lstStyle/>
          <a:p>
            <a:pPr>
              <a:defRPr b="0" i="0"/>
            </a:pPr>
            <a:r>
              <a:rPr lang="1031" b="1"/>
              <a:t>Kategorie Rot</a:t>
            </a:r>
          </a:p>
        </p:txBody>
      </p:sp>
      <p:pic>
        <p:nvPicPr>
          <p:cNvPr id="8" name="10-DE-PWN.mp3">
            <a:hlinkClick r:id="" action="ppaction://media"/>
            <a:extLst>
              <a:ext uri="{FF2B5EF4-FFF2-40B4-BE49-F238E27FC236}">
                <a16:creationId xmlns:a16="http://schemas.microsoft.com/office/drawing/2014/main" id="{E8C52A8E-6D52-47FD-E010-D0DD685B80A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1588"/>
            <a:ext cx="812800" cy="812800"/>
          </a:xfrm>
          <a:prstGeom prst="rect">
            <a:avLst/>
          </a:prstGeom>
        </p:spPr>
      </p:pic>
    </p:spTree>
    <p:extLst>
      <p:ext uri="{BB962C8B-B14F-4D97-AF65-F5344CB8AC3E}">
        <p14:creationId xmlns:p14="http://schemas.microsoft.com/office/powerpoint/2010/main" val="349658972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832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44DC4ADC-BBF6-AFEB-63EA-93CA86300C4A}"/>
              </a:ext>
            </a:extLst>
          </p:cNvPr>
          <p:cNvSpPr>
            <a:spLocks noGrp="1" noRot="1" noMove="1" noResize="1" noEditPoints="1" noAdjustHandles="1" noChangeArrowheads="1" noChangeShapeType="1"/>
          </p:cNvSpPr>
          <p:nvPr>
            <p:ph type="body" sz="quarter" idx="13"/>
          </p:nvPr>
        </p:nvSpPr>
        <p:spPr/>
        <p:txBody>
          <a:bodyPr lIns="91440" tIns="45720" rIns="91440" bIns="45720" anchor="t">
            <a:normAutofit/>
          </a:bodyPr>
          <a:lstStyle/>
          <a:p>
            <a:pPr>
              <a:defRPr b="0" i="0"/>
            </a:pPr>
            <a:r>
              <a:rPr lang="1031" b="1">
                <a:latin typeface="Segoe UI"/>
                <a:cs typeface="Segoe UI"/>
              </a:rPr>
              <a:t>Kategorie Blau</a:t>
            </a:r>
          </a:p>
        </p:txBody>
      </p:sp>
      <p:sp>
        <p:nvSpPr>
          <p:cNvPr id="3" name="Tijdelijke aanduiding voor tekst 2">
            <a:extLst>
              <a:ext uri="{FF2B5EF4-FFF2-40B4-BE49-F238E27FC236}">
                <a16:creationId xmlns:a16="http://schemas.microsoft.com/office/drawing/2014/main" id="{26FD8014-7D51-FB2B-8AE3-10643343EBC1}"/>
              </a:ext>
            </a:extLst>
          </p:cNvPr>
          <p:cNvSpPr>
            <a:spLocks noGrp="1" noRot="1" noMove="1" noResize="1" noEditPoints="1" noAdjustHandles="1" noChangeArrowheads="1" noChangeShapeType="1"/>
          </p:cNvSpPr>
          <p:nvPr>
            <p:ph type="body" sz="quarter" idx="14"/>
          </p:nvPr>
        </p:nvSpPr>
        <p:spPr/>
        <p:txBody>
          <a:bodyPr/>
          <a:lstStyle/>
          <a:p>
            <a:pPr>
              <a:defRPr b="0" i="0"/>
            </a:pPr>
            <a:r>
              <a:rPr lang="1031" b="1"/>
              <a:t>Kategorie Orange</a:t>
            </a:r>
          </a:p>
        </p:txBody>
      </p:sp>
      <p:sp>
        <p:nvSpPr>
          <p:cNvPr id="4" name="Tijdelijke aanduiding voor tekst 3">
            <a:extLst>
              <a:ext uri="{FF2B5EF4-FFF2-40B4-BE49-F238E27FC236}">
                <a16:creationId xmlns:a16="http://schemas.microsoft.com/office/drawing/2014/main" id="{8B102B6E-BC30-EC4E-B5B9-D32F89E1D1FA}"/>
              </a:ext>
            </a:extLst>
          </p:cNvPr>
          <p:cNvSpPr>
            <a:spLocks noGrp="1" noRot="1" noMove="1" noResize="1" noEditPoints="1" noAdjustHandles="1" noChangeArrowheads="1" noChangeShapeType="1"/>
          </p:cNvSpPr>
          <p:nvPr>
            <p:ph type="body" sz="quarter" idx="15"/>
          </p:nvPr>
        </p:nvSpPr>
        <p:spPr/>
        <p:txBody>
          <a:bodyPr/>
          <a:lstStyle/>
          <a:p>
            <a:pPr>
              <a:defRPr b="0" i="0"/>
            </a:pPr>
            <a:r>
              <a:rPr lang="1031" b="1"/>
              <a:t>Kategorie Rot</a:t>
            </a:r>
          </a:p>
        </p:txBody>
      </p:sp>
      <p:sp>
        <p:nvSpPr>
          <p:cNvPr id="5" name="Tijdelijke aanduiding voor tekst 4">
            <a:extLst>
              <a:ext uri="{FF2B5EF4-FFF2-40B4-BE49-F238E27FC236}">
                <a16:creationId xmlns:a16="http://schemas.microsoft.com/office/drawing/2014/main" id="{E0903F93-88C6-0983-91BC-5C4373701A51}"/>
              </a:ext>
            </a:extLst>
          </p:cNvPr>
          <p:cNvSpPr>
            <a:spLocks noGrp="1" noRot="1" noMove="1" noResize="1" noEditPoints="1" noAdjustHandles="1" noChangeArrowheads="1" noChangeShapeType="1"/>
          </p:cNvSpPr>
          <p:nvPr>
            <p:ph type="body" sz="quarter" idx="16"/>
          </p:nvPr>
        </p:nvSpPr>
        <p:spPr/>
        <p:txBody>
          <a:bodyPr/>
          <a:lstStyle/>
          <a:p>
            <a:pPr>
              <a:defRPr b="0" i="0"/>
            </a:pPr>
            <a:r>
              <a:rPr lang="1031"/>
              <a:t>Becken, Rohwasser-Mikro- und Trommelsiebe, SIX</a:t>
            </a:r>
          </a:p>
        </p:txBody>
      </p:sp>
      <p:sp>
        <p:nvSpPr>
          <p:cNvPr id="6" name="Tijdelijke aanduiding voor tekst 5">
            <a:extLst>
              <a:ext uri="{FF2B5EF4-FFF2-40B4-BE49-F238E27FC236}">
                <a16:creationId xmlns:a16="http://schemas.microsoft.com/office/drawing/2014/main" id="{ACA730FB-AE83-7E08-B84C-A11552573685}"/>
              </a:ext>
            </a:extLst>
          </p:cNvPr>
          <p:cNvSpPr>
            <a:spLocks noGrp="1" noRot="1" noMove="1" noResize="1" noEditPoints="1" noAdjustHandles="1" noChangeArrowheads="1" noChangeShapeType="1"/>
          </p:cNvSpPr>
          <p:nvPr>
            <p:ph type="body" sz="quarter" idx="17"/>
          </p:nvPr>
        </p:nvSpPr>
        <p:spPr/>
        <p:txBody>
          <a:bodyPr/>
          <a:lstStyle/>
          <a:p>
            <a:pPr>
              <a:defRPr b="0" i="0"/>
            </a:pPr>
            <a:r>
              <a:rPr lang="1031"/>
              <a:t>Becken, Trommelsiebe für Rohwasser</a:t>
            </a:r>
          </a:p>
        </p:txBody>
      </p:sp>
      <p:sp>
        <p:nvSpPr>
          <p:cNvPr id="9" name="Tijdelijke aanduiding voor tekst 8">
            <a:extLst>
              <a:ext uri="{FF2B5EF4-FFF2-40B4-BE49-F238E27FC236}">
                <a16:creationId xmlns:a16="http://schemas.microsoft.com/office/drawing/2014/main" id="{F83EDC2E-3D5E-A80B-883F-1748CF696E0E}"/>
              </a:ext>
            </a:extLst>
          </p:cNvPr>
          <p:cNvSpPr>
            <a:spLocks noGrp="1" noRot="1" noMove="1" noResize="1" noEditPoints="1" noAdjustHandles="1" noChangeArrowheads="1" noChangeShapeType="1"/>
          </p:cNvSpPr>
          <p:nvPr>
            <p:ph type="body" sz="quarter" idx="20"/>
          </p:nvPr>
        </p:nvSpPr>
        <p:spPr/>
        <p:txBody>
          <a:bodyPr/>
          <a:lstStyle/>
          <a:p>
            <a:pPr>
              <a:defRPr b="0" i="0"/>
            </a:pPr>
            <a:r>
              <a:rPr lang="1031"/>
              <a:t>Versickerungsbecken</a:t>
            </a:r>
          </a:p>
        </p:txBody>
      </p:sp>
      <p:sp>
        <p:nvSpPr>
          <p:cNvPr id="12" name="Tijdelijke aanduiding voor tekst 11">
            <a:extLst>
              <a:ext uri="{FF2B5EF4-FFF2-40B4-BE49-F238E27FC236}">
                <a16:creationId xmlns:a16="http://schemas.microsoft.com/office/drawing/2014/main" id="{F85A212D-CE9F-ECD3-6294-3AD94E264AA6}"/>
              </a:ext>
            </a:extLst>
          </p:cNvPr>
          <p:cNvSpPr>
            <a:spLocks noGrp="1" noRot="1" noMove="1" noResize="1" noEditPoints="1" noAdjustHandles="1" noChangeArrowheads="1" noChangeShapeType="1"/>
          </p:cNvSpPr>
          <p:nvPr>
            <p:ph type="body" sz="quarter" idx="23"/>
          </p:nvPr>
        </p:nvSpPr>
        <p:spPr/>
        <p:txBody>
          <a:bodyPr/>
          <a:lstStyle/>
          <a:p>
            <a:pPr>
              <a:defRPr b="0" i="0"/>
            </a:pPr>
            <a:r>
              <a:rPr lang="1031"/>
              <a:t>Flockungsmittel, Sandfilter, Keramik-Mikrofiltration</a:t>
            </a:r>
          </a:p>
        </p:txBody>
      </p:sp>
      <p:sp>
        <p:nvSpPr>
          <p:cNvPr id="13" name="Tijdelijke aanduiding voor tekst 12">
            <a:extLst>
              <a:ext uri="{FF2B5EF4-FFF2-40B4-BE49-F238E27FC236}">
                <a16:creationId xmlns:a16="http://schemas.microsoft.com/office/drawing/2014/main" id="{3D5F5FCC-0396-3BF9-53F1-C05D76F83645}"/>
              </a:ext>
            </a:extLst>
          </p:cNvPr>
          <p:cNvSpPr>
            <a:spLocks noGrp="1" noRot="1" noMove="1" noResize="1" noEditPoints="1" noAdjustHandles="1" noChangeArrowheads="1" noChangeShapeType="1"/>
          </p:cNvSpPr>
          <p:nvPr>
            <p:ph type="body" sz="quarter" idx="24"/>
          </p:nvPr>
        </p:nvSpPr>
        <p:spPr/>
        <p:txBody>
          <a:bodyPr/>
          <a:lstStyle/>
          <a:p>
            <a:pPr>
              <a:defRPr b="0" i="0"/>
            </a:pPr>
            <a:r>
              <a:rPr lang="1031"/>
              <a:t>Koagulation und Sedimentation, Sandfilter</a:t>
            </a:r>
          </a:p>
        </p:txBody>
      </p:sp>
      <p:sp>
        <p:nvSpPr>
          <p:cNvPr id="15" name="Tijdelijke aanduiding voor tekst 14">
            <a:extLst>
              <a:ext uri="{FF2B5EF4-FFF2-40B4-BE49-F238E27FC236}">
                <a16:creationId xmlns:a16="http://schemas.microsoft.com/office/drawing/2014/main" id="{13A2F12C-D215-FA36-EF79-7CF125B6033C}"/>
              </a:ext>
            </a:extLst>
          </p:cNvPr>
          <p:cNvSpPr>
            <a:spLocks noGrp="1" noRot="1" noMove="1" noResize="1" noEditPoints="1" noAdjustHandles="1" noChangeArrowheads="1" noChangeShapeType="1"/>
          </p:cNvSpPr>
          <p:nvPr>
            <p:ph type="body" sz="quarter" idx="26"/>
          </p:nvPr>
        </p:nvSpPr>
        <p:spPr/>
        <p:txBody>
          <a:bodyPr/>
          <a:lstStyle/>
          <a:p>
            <a:pPr>
              <a:defRPr b="0" i="0"/>
            </a:pPr>
            <a:r>
              <a:rPr lang="1031"/>
              <a:t>UV / Wasserstoffperoxid, Aktivkohle-Reaktoren</a:t>
            </a:r>
            <a:endParaRPr lang="nl-NL"/>
          </a:p>
        </p:txBody>
      </p:sp>
      <p:sp>
        <p:nvSpPr>
          <p:cNvPr id="19" name="Tijdelijke aanduiding voor tekst 18">
            <a:extLst>
              <a:ext uri="{FF2B5EF4-FFF2-40B4-BE49-F238E27FC236}">
                <a16:creationId xmlns:a16="http://schemas.microsoft.com/office/drawing/2014/main" id="{BE48B594-0560-0501-354C-29073F3C5538}"/>
              </a:ext>
            </a:extLst>
          </p:cNvPr>
          <p:cNvSpPr>
            <a:spLocks noGrp="1" noRot="1" noMove="1" noResize="1" noEditPoints="1" noAdjustHandles="1" noChangeArrowheads="1" noChangeShapeType="1"/>
          </p:cNvSpPr>
          <p:nvPr>
            <p:ph type="body" sz="quarter" idx="30"/>
          </p:nvPr>
        </p:nvSpPr>
        <p:spPr/>
        <p:txBody>
          <a:bodyPr>
            <a:normAutofit fontScale="95000" lnSpcReduction="10000"/>
          </a:bodyPr>
          <a:lstStyle/>
          <a:p>
            <a:pPr>
              <a:defRPr b="0" i="0"/>
            </a:pPr>
            <a:r>
              <a:rPr lang="1031"/>
              <a:t>UV / Wasserstoffperoxid, Aktivkohlefilter, Reinwasser-Mikrosiebe</a:t>
            </a:r>
          </a:p>
        </p:txBody>
      </p:sp>
      <p:sp>
        <p:nvSpPr>
          <p:cNvPr id="21" name="Tijdelijke aanduiding voor tekst 20">
            <a:extLst>
              <a:ext uri="{FF2B5EF4-FFF2-40B4-BE49-F238E27FC236}">
                <a16:creationId xmlns:a16="http://schemas.microsoft.com/office/drawing/2014/main" id="{5A39970A-DBD8-66A8-5548-A5EB315FB852}"/>
              </a:ext>
            </a:extLst>
          </p:cNvPr>
          <p:cNvSpPr>
            <a:spLocks noGrp="1" noRot="1" noMove="1" noResize="1" noEditPoints="1" noAdjustHandles="1" noChangeArrowheads="1" noChangeShapeType="1"/>
          </p:cNvSpPr>
          <p:nvPr>
            <p:ph type="body" sz="quarter" idx="32"/>
          </p:nvPr>
        </p:nvSpPr>
        <p:spPr/>
        <p:txBody>
          <a:bodyPr/>
          <a:lstStyle/>
          <a:p>
            <a:pPr>
              <a:defRPr b="0" i="0"/>
            </a:pPr>
            <a:r>
              <a:rPr lang="1031"/>
              <a:t>UF-Filtration und HF-Filtration</a:t>
            </a:r>
          </a:p>
        </p:txBody>
      </p:sp>
      <p:sp>
        <p:nvSpPr>
          <p:cNvPr id="23" name="Tijdelijke aanduiding voor tekst 22">
            <a:extLst>
              <a:ext uri="{FF2B5EF4-FFF2-40B4-BE49-F238E27FC236}">
                <a16:creationId xmlns:a16="http://schemas.microsoft.com/office/drawing/2014/main" id="{FFCCB922-FF3D-2D04-9318-B4F9E4F3CD9C}"/>
              </a:ext>
            </a:extLst>
          </p:cNvPr>
          <p:cNvSpPr>
            <a:spLocks noGrp="1" noRot="1" noMove="1" noResize="1" noEditPoints="1" noAdjustHandles="1" noChangeArrowheads="1" noChangeShapeType="1"/>
          </p:cNvSpPr>
          <p:nvPr>
            <p:ph type="body" sz="quarter" idx="34"/>
          </p:nvPr>
        </p:nvSpPr>
        <p:spPr/>
        <p:txBody>
          <a:bodyPr/>
          <a:lstStyle/>
          <a:p>
            <a:pPr>
              <a:defRPr b="0" i="0"/>
            </a:pPr>
            <a:r>
              <a:rPr lang="1031"/>
              <a:t>Förderbrunnen, Altarme, Sekundar-Pumpstationen</a:t>
            </a:r>
            <a:endParaRPr lang="nl-NL"/>
          </a:p>
        </p:txBody>
      </p:sp>
      <p:sp>
        <p:nvSpPr>
          <p:cNvPr id="24" name="Tijdelijke aanduiding voor tekst 23">
            <a:extLst>
              <a:ext uri="{FF2B5EF4-FFF2-40B4-BE49-F238E27FC236}">
                <a16:creationId xmlns:a16="http://schemas.microsoft.com/office/drawing/2014/main" id="{0E15B6D5-23B8-722B-5894-1813C5291513}"/>
              </a:ext>
            </a:extLst>
          </p:cNvPr>
          <p:cNvSpPr>
            <a:spLocks noGrp="1" noRot="1" noMove="1" noResize="1" noEditPoints="1" noAdjustHandles="1" noChangeArrowheads="1" noChangeShapeType="1"/>
          </p:cNvSpPr>
          <p:nvPr>
            <p:ph type="body" sz="quarter" idx="35"/>
          </p:nvPr>
        </p:nvSpPr>
        <p:spPr/>
        <p:txBody>
          <a:bodyPr/>
          <a:lstStyle/>
          <a:p>
            <a:pPr>
              <a:defRPr b="0" i="0"/>
            </a:pPr>
            <a:r>
              <a:rPr lang="1031"/>
              <a:t>Kaskade, Sandfilterung, UV-Nachdesinfektion, Mischung</a:t>
            </a:r>
          </a:p>
        </p:txBody>
      </p:sp>
      <p:sp>
        <p:nvSpPr>
          <p:cNvPr id="25" name="Tijdelijke aanduiding voor tekst 24">
            <a:extLst>
              <a:ext uri="{FF2B5EF4-FFF2-40B4-BE49-F238E27FC236}">
                <a16:creationId xmlns:a16="http://schemas.microsoft.com/office/drawing/2014/main" id="{99458D95-D2C4-8F1C-68BD-5A7D84EE35B1}"/>
              </a:ext>
            </a:extLst>
          </p:cNvPr>
          <p:cNvSpPr>
            <a:spLocks noGrp="1" noRot="1" noMove="1" noResize="1" noEditPoints="1" noAdjustHandles="1" noChangeArrowheads="1" noChangeShapeType="1"/>
          </p:cNvSpPr>
          <p:nvPr>
            <p:ph type="body" sz="quarter" idx="36"/>
          </p:nvPr>
        </p:nvSpPr>
        <p:spPr/>
        <p:txBody>
          <a:bodyPr>
            <a:normAutofit fontScale="95000" lnSpcReduction="10000"/>
          </a:bodyPr>
          <a:lstStyle/>
          <a:p>
            <a:pPr>
              <a:defRPr b="0" i="0"/>
            </a:pPr>
            <a:r>
              <a:rPr lang="1031"/>
              <a:t>Enthärtung, Kaskade, Sandfilterung, UV-Nachdesinfektion, Mischung</a:t>
            </a:r>
          </a:p>
        </p:txBody>
      </p:sp>
      <p:sp>
        <p:nvSpPr>
          <p:cNvPr id="26" name="Tijdelijke aanduiding voor tekst 25">
            <a:extLst>
              <a:ext uri="{FF2B5EF4-FFF2-40B4-BE49-F238E27FC236}">
                <a16:creationId xmlns:a16="http://schemas.microsoft.com/office/drawing/2014/main" id="{CA2E3B1B-1A0A-0335-F7E2-83627E0A8922}"/>
              </a:ext>
            </a:extLst>
          </p:cNvPr>
          <p:cNvSpPr>
            <a:spLocks noGrp="1" noRot="1" noMove="1" noResize="1" noEditPoints="1" noAdjustHandles="1" noChangeArrowheads="1" noChangeShapeType="1"/>
          </p:cNvSpPr>
          <p:nvPr>
            <p:ph type="body" sz="quarter" idx="37"/>
          </p:nvPr>
        </p:nvSpPr>
        <p:spPr/>
        <p:txBody>
          <a:bodyPr/>
          <a:lstStyle/>
          <a:p>
            <a:pPr>
              <a:defRPr b="0" i="0"/>
            </a:pPr>
            <a:r>
              <a:rPr lang="1031"/>
              <a:t>Pumpstation Andijk</a:t>
            </a:r>
          </a:p>
        </p:txBody>
      </p:sp>
      <p:sp>
        <p:nvSpPr>
          <p:cNvPr id="27" name="Tijdelijke aanduiding voor tekst 26">
            <a:extLst>
              <a:ext uri="{FF2B5EF4-FFF2-40B4-BE49-F238E27FC236}">
                <a16:creationId xmlns:a16="http://schemas.microsoft.com/office/drawing/2014/main" id="{E5D2196A-DDB5-7724-67AC-540F0E5C20BD}"/>
              </a:ext>
            </a:extLst>
          </p:cNvPr>
          <p:cNvSpPr>
            <a:spLocks noGrp="1" noRot="1" noMove="1" noResize="1" noEditPoints="1" noAdjustHandles="1" noChangeArrowheads="1" noChangeShapeType="1"/>
          </p:cNvSpPr>
          <p:nvPr>
            <p:ph type="body" sz="quarter" idx="38"/>
          </p:nvPr>
        </p:nvSpPr>
        <p:spPr/>
        <p:txBody>
          <a:bodyPr/>
          <a:lstStyle/>
          <a:p>
            <a:pPr>
              <a:defRPr b="0" i="0"/>
            </a:pPr>
            <a:r>
              <a:rPr lang="1031"/>
              <a:t>Wassergewinnungsanlage Prinses Juliana (WJP)</a:t>
            </a:r>
          </a:p>
        </p:txBody>
      </p:sp>
      <p:sp>
        <p:nvSpPr>
          <p:cNvPr id="28" name="Tijdelijke aanduiding voor tekst 27">
            <a:extLst>
              <a:ext uri="{FF2B5EF4-FFF2-40B4-BE49-F238E27FC236}">
                <a16:creationId xmlns:a16="http://schemas.microsoft.com/office/drawing/2014/main" id="{A8F68833-FA84-F39B-3198-4A711FECBDD2}"/>
              </a:ext>
            </a:extLst>
          </p:cNvPr>
          <p:cNvSpPr>
            <a:spLocks noGrp="1"/>
          </p:cNvSpPr>
          <p:nvPr>
            <p:ph type="body" sz="quarter" idx="39"/>
          </p:nvPr>
        </p:nvSpPr>
        <p:spPr>
          <a:xfrm>
            <a:off x="423746" y="3117516"/>
            <a:ext cx="2336232" cy="503739"/>
          </a:xfrm>
        </p:spPr>
        <p:txBody>
          <a:bodyPr/>
          <a:lstStyle/>
          <a:p>
            <a:pPr>
              <a:defRPr b="0" i="0"/>
            </a:pPr>
            <a:r>
              <a:rPr lang="1031" dirty="0"/>
              <a:t>Produktionsbetrieb Jan Lagrand</a:t>
            </a:r>
            <a:endParaRPr lang="nl-NL" dirty="0"/>
          </a:p>
        </p:txBody>
      </p:sp>
      <p:sp>
        <p:nvSpPr>
          <p:cNvPr id="29" name="Tijdelijke aanduiding voor tekst 28">
            <a:extLst>
              <a:ext uri="{FF2B5EF4-FFF2-40B4-BE49-F238E27FC236}">
                <a16:creationId xmlns:a16="http://schemas.microsoft.com/office/drawing/2014/main" id="{B3B33B5B-AC33-3F25-0933-BA0240017F63}"/>
              </a:ext>
            </a:extLst>
          </p:cNvPr>
          <p:cNvSpPr>
            <a:spLocks noGrp="1"/>
          </p:cNvSpPr>
          <p:nvPr>
            <p:ph type="body" sz="quarter" idx="40"/>
          </p:nvPr>
        </p:nvSpPr>
        <p:spPr>
          <a:xfrm>
            <a:off x="423745" y="3734959"/>
            <a:ext cx="2336231" cy="503739"/>
          </a:xfrm>
        </p:spPr>
        <p:txBody>
          <a:bodyPr/>
          <a:lstStyle/>
          <a:p>
            <a:pPr>
              <a:defRPr b="0" i="0"/>
            </a:pPr>
            <a:r>
              <a:rPr lang="1031" dirty="0"/>
              <a:t>Produktionsbetrieb Jan Lagrand</a:t>
            </a:r>
            <a:endParaRPr lang="nl-NL" dirty="0"/>
          </a:p>
        </p:txBody>
      </p:sp>
      <p:sp>
        <p:nvSpPr>
          <p:cNvPr id="30" name="Tijdelijke aanduiding voor tekst 29">
            <a:extLst>
              <a:ext uri="{FF2B5EF4-FFF2-40B4-BE49-F238E27FC236}">
                <a16:creationId xmlns:a16="http://schemas.microsoft.com/office/drawing/2014/main" id="{A80E346F-F98F-013B-44FB-03085751A4DC}"/>
              </a:ext>
            </a:extLst>
          </p:cNvPr>
          <p:cNvSpPr>
            <a:spLocks noGrp="1" noRot="1" noMove="1" noResize="1" noEditPoints="1" noAdjustHandles="1" noChangeArrowheads="1" noChangeShapeType="1"/>
          </p:cNvSpPr>
          <p:nvPr>
            <p:ph type="body" sz="quarter" idx="41"/>
          </p:nvPr>
        </p:nvSpPr>
        <p:spPr/>
        <p:txBody>
          <a:bodyPr/>
          <a:lstStyle/>
          <a:p>
            <a:pPr>
              <a:defRPr b="0" i="0"/>
            </a:pPr>
            <a:r>
              <a:rPr lang="1031"/>
              <a:t>Versickerung</a:t>
            </a:r>
          </a:p>
        </p:txBody>
      </p:sp>
      <p:sp>
        <p:nvSpPr>
          <p:cNvPr id="31" name="Tijdelijke aanduiding voor tekst 30">
            <a:extLst>
              <a:ext uri="{FF2B5EF4-FFF2-40B4-BE49-F238E27FC236}">
                <a16:creationId xmlns:a16="http://schemas.microsoft.com/office/drawing/2014/main" id="{D0C233A6-1892-0ECD-591A-4A0014D66E77}"/>
              </a:ext>
            </a:extLst>
          </p:cNvPr>
          <p:cNvSpPr>
            <a:spLocks noGrp="1" noRot="1" noMove="1" noResize="1" noEditPoints="1" noAdjustHandles="1" noChangeArrowheads="1" noChangeShapeType="1"/>
          </p:cNvSpPr>
          <p:nvPr>
            <p:ph type="body" sz="quarter" idx="42"/>
          </p:nvPr>
        </p:nvSpPr>
        <p:spPr/>
        <p:txBody>
          <a:bodyPr/>
          <a:lstStyle/>
          <a:p>
            <a:pPr>
              <a:defRPr b="0" i="0"/>
            </a:pPr>
            <a:r>
              <a:rPr lang="1031"/>
              <a:t>Produktionsbetrieb Bergen</a:t>
            </a:r>
          </a:p>
        </p:txBody>
      </p:sp>
      <p:sp>
        <p:nvSpPr>
          <p:cNvPr id="32" name="Tijdelijke aanduiding voor tekst 31">
            <a:extLst>
              <a:ext uri="{FF2B5EF4-FFF2-40B4-BE49-F238E27FC236}">
                <a16:creationId xmlns:a16="http://schemas.microsoft.com/office/drawing/2014/main" id="{03116938-98E2-77B1-B68B-0412CCD1076F}"/>
              </a:ext>
            </a:extLst>
          </p:cNvPr>
          <p:cNvSpPr>
            <a:spLocks noGrp="1"/>
          </p:cNvSpPr>
          <p:nvPr>
            <p:ph type="body" sz="quarter" idx="43"/>
          </p:nvPr>
        </p:nvSpPr>
        <p:spPr>
          <a:xfrm>
            <a:off x="427939" y="5574505"/>
            <a:ext cx="2483040" cy="503739"/>
          </a:xfrm>
        </p:spPr>
        <p:txBody>
          <a:bodyPr/>
          <a:lstStyle/>
          <a:p>
            <a:pPr>
              <a:defRPr b="0" i="0"/>
            </a:pPr>
            <a:r>
              <a:rPr lang="1031" dirty="0"/>
              <a:t>Produktionsbetrieb Wim Mensink</a:t>
            </a:r>
          </a:p>
        </p:txBody>
      </p:sp>
      <p:sp>
        <p:nvSpPr>
          <p:cNvPr id="7" name="Tekstvak 6">
            <a:extLst>
              <a:ext uri="{FF2B5EF4-FFF2-40B4-BE49-F238E27FC236}">
                <a16:creationId xmlns:a16="http://schemas.microsoft.com/office/drawing/2014/main" id="{3E417C9B-9FA3-BC2D-59DC-D9C0FB8CB20C}"/>
              </a:ext>
            </a:extLst>
          </p:cNvPr>
          <p:cNvSpPr txBox="1"/>
          <p:nvPr/>
        </p:nvSpPr>
        <p:spPr>
          <a:xfrm>
            <a:off x="423746" y="3445145"/>
            <a:ext cx="1390769" cy="228829"/>
          </a:xfrm>
          <a:prstGeom prst="rect">
            <a:avLst/>
          </a:prstGeom>
          <a:noFill/>
        </p:spPr>
        <p:txBody>
          <a:bodyPr wrap="none" rtlCol="0">
            <a:spAutoFit/>
          </a:bodyPr>
          <a:lstStyle/>
          <a:p>
            <a:pPr>
              <a:defRPr b="0" i="0"/>
            </a:pPr>
            <a:r>
              <a:rPr lang="1031" sz="900" dirty="0">
                <a:solidFill>
                  <a:schemeClr val="bg1">
                    <a:lumMod val="65000"/>
                  </a:schemeClr>
                </a:solidFill>
                <a:latin typeface="Segoe UI Semilight" panose="020B0402040204020203" pitchFamily="34" charset="0"/>
                <a:cs typeface="Segoe UI Semilight" panose="020B0402040204020203" pitchFamily="34" charset="0"/>
              </a:rPr>
              <a:t>Membranreinigung I &amp; II</a:t>
            </a:r>
          </a:p>
        </p:txBody>
      </p:sp>
      <p:sp>
        <p:nvSpPr>
          <p:cNvPr id="8" name="Tekstvak 7">
            <a:extLst>
              <a:ext uri="{FF2B5EF4-FFF2-40B4-BE49-F238E27FC236}">
                <a16:creationId xmlns:a16="http://schemas.microsoft.com/office/drawing/2014/main" id="{FC26023F-0BF5-B45A-6426-E4C2B102D590}"/>
              </a:ext>
            </a:extLst>
          </p:cNvPr>
          <p:cNvSpPr txBox="1"/>
          <p:nvPr/>
        </p:nvSpPr>
        <p:spPr>
          <a:xfrm>
            <a:off x="423746" y="4062588"/>
            <a:ext cx="1439127" cy="228829"/>
          </a:xfrm>
          <a:prstGeom prst="rect">
            <a:avLst/>
          </a:prstGeom>
          <a:noFill/>
        </p:spPr>
        <p:txBody>
          <a:bodyPr wrap="square" rtlCol="0">
            <a:spAutoFit/>
          </a:bodyPr>
          <a:lstStyle/>
          <a:p>
            <a:pPr>
              <a:defRPr b="0" i="0"/>
            </a:pPr>
            <a:r>
              <a:rPr lang="1031" sz="900">
                <a:solidFill>
                  <a:schemeClr val="bg1">
                    <a:lumMod val="65000"/>
                  </a:schemeClr>
                </a:solidFill>
                <a:latin typeface="Segoe UI Semilight" panose="020B0402040204020203" pitchFamily="34" charset="0"/>
                <a:cs typeface="Segoe UI Semilight" panose="020B0402040204020203" pitchFamily="34" charset="0"/>
              </a:rPr>
              <a:t>Vorreinigung</a:t>
            </a:r>
          </a:p>
        </p:txBody>
      </p:sp>
      <p:pic>
        <p:nvPicPr>
          <p:cNvPr id="10" name="11-DE-PWN.mp3">
            <a:hlinkClick r:id="" action="ppaction://media"/>
            <a:extLst>
              <a:ext uri="{FF2B5EF4-FFF2-40B4-BE49-F238E27FC236}">
                <a16:creationId xmlns:a16="http://schemas.microsoft.com/office/drawing/2014/main" id="{4B39FB0E-CD08-8FB5-43C3-5212D5F8E49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0"/>
            <a:ext cx="812800" cy="812800"/>
          </a:xfrm>
          <a:prstGeom prst="rect">
            <a:avLst/>
          </a:prstGeom>
        </p:spPr>
      </p:pic>
    </p:spTree>
    <p:extLst>
      <p:ext uri="{BB962C8B-B14F-4D97-AF65-F5344CB8AC3E}">
        <p14:creationId xmlns:p14="http://schemas.microsoft.com/office/powerpoint/2010/main" val="72431607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48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4A26C-61B6-3115-797F-3B44DFB8865B}"/>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0074BE6E-25BC-DE89-62D9-8363336F7543}"/>
              </a:ext>
            </a:extLst>
          </p:cNvPr>
          <p:cNvSpPr>
            <a:spLocks noGrp="1" noRot="1" noMove="1" noResize="1" noEditPoints="1" noAdjustHandles="1" noChangeArrowheads="1" noChangeShapeType="1"/>
          </p:cNvSpPr>
          <p:nvPr>
            <p:ph type="body" sz="quarter" idx="16"/>
          </p:nvPr>
        </p:nvSpPr>
        <p:spPr/>
        <p:txBody>
          <a:bodyPr/>
          <a:lstStyle/>
          <a:p>
            <a:pPr>
              <a:defRPr b="0" i="0"/>
            </a:pPr>
            <a:r>
              <a:rPr lang="1031" b="1" dirty="0"/>
              <a:t>Desinfektion nach Ihren Arbeiten</a:t>
            </a:r>
          </a:p>
          <a:p>
            <a:endParaRPr lang="nl-NL" dirty="0"/>
          </a:p>
        </p:txBody>
      </p:sp>
      <p:sp>
        <p:nvSpPr>
          <p:cNvPr id="3" name="Tijdelijke aanduiding voor tekst 2">
            <a:extLst>
              <a:ext uri="{FF2B5EF4-FFF2-40B4-BE49-F238E27FC236}">
                <a16:creationId xmlns:a16="http://schemas.microsoft.com/office/drawing/2014/main" id="{91C0D792-F89E-417E-E69F-985813C858D8}"/>
              </a:ext>
            </a:extLst>
          </p:cNvPr>
          <p:cNvSpPr>
            <a:spLocks noGrp="1" noRot="1" noMove="1" noResize="1" noEditPoints="1" noAdjustHandles="1" noChangeArrowheads="1" noChangeShapeType="1"/>
          </p:cNvSpPr>
          <p:nvPr>
            <p:ph type="body" sz="quarter" idx="17"/>
          </p:nvPr>
        </p:nvSpPr>
        <p:spPr/>
        <p:txBody>
          <a:bodyPr lIns="91440" tIns="45720" rIns="91440" bIns="45720" anchor="t">
            <a:normAutofit/>
          </a:bodyPr>
          <a:lstStyle/>
          <a:p>
            <a:pPr marL="0" indent="0">
              <a:buNone/>
              <a:defRPr b="0" i="0"/>
            </a:pPr>
            <a:r>
              <a:rPr lang="1031" sz="1500" dirty="0">
                <a:latin typeface="Segoe UI"/>
                <a:cs typeface="Segoe UI"/>
              </a:rPr>
              <a:t>Egal, wie sorgfältig man arbeitet, es besteht </a:t>
            </a:r>
            <a:r>
              <a:rPr lang="1031" sz="1500" b="1" dirty="0">
                <a:latin typeface="Segoe UI"/>
                <a:cs typeface="Segoe UI"/>
              </a:rPr>
              <a:t>immer </a:t>
            </a:r>
            <a:r>
              <a:rPr lang="1031" sz="1500" dirty="0">
                <a:latin typeface="Segoe UI"/>
                <a:cs typeface="Segoe UI"/>
              </a:rPr>
              <a:t>die Möglichkeit, dass Staub oder Schmutz zurückbleibt.</a:t>
            </a:r>
          </a:p>
          <a:p>
            <a:pPr marL="0" indent="0">
              <a:buNone/>
              <a:defRPr b="0" i="0"/>
            </a:pPr>
            <a:r>
              <a:rPr lang="1031" sz="1500" u="sng" dirty="0"/>
              <a:t>Desinfektionsmittel:</a:t>
            </a:r>
          </a:p>
          <a:p>
            <a:pPr>
              <a:defRPr b="0" i="0"/>
            </a:pPr>
            <a:r>
              <a:rPr lang="1031" sz="1500" dirty="0"/>
              <a:t>Chlorbleichlauge </a:t>
            </a:r>
          </a:p>
          <a:p>
            <a:pPr>
              <a:defRPr b="0" i="0"/>
            </a:pPr>
            <a:r>
              <a:rPr lang="1031" sz="1500" dirty="0">
                <a:latin typeface="Segoe UI"/>
                <a:cs typeface="Segoe UI"/>
              </a:rPr>
              <a:t>35 %ige Wasserstoffperoxidlösung: bei den UF- und HF-Membranen, da HF-Membranen nicht chlorbeständig sind</a:t>
            </a:r>
          </a:p>
          <a:p>
            <a:pPr>
              <a:defRPr b="0" i="0"/>
            </a:pPr>
            <a:r>
              <a:rPr lang="1031" sz="1500" dirty="0">
                <a:latin typeface="Segoe UI"/>
                <a:cs typeface="Segoe UI"/>
              </a:rPr>
              <a:t>Wasserstoffperoxid nur an 3 Standorten: in UV-/Wasserstoffperoxid-Anlage in Andijk und Heemskerk sowie in HF-Membranen, nicht chlorbeständig </a:t>
            </a:r>
          </a:p>
          <a:p>
            <a:endParaRPr lang="nl-NL" sz="1500" dirty="0"/>
          </a:p>
          <a:p>
            <a:pPr marL="0" indent="0">
              <a:buNone/>
              <a:defRPr b="0" i="0"/>
            </a:pPr>
            <a:r>
              <a:rPr lang="1031" sz="1500" u="sng" dirty="0"/>
              <a:t>Sorgen Sie für:</a:t>
            </a:r>
          </a:p>
          <a:p>
            <a:pPr>
              <a:defRPr b="0" i="0"/>
            </a:pPr>
            <a:r>
              <a:rPr lang="1031" sz="1500" dirty="0"/>
              <a:t>Geeignete persönliche Schutzausrüstung</a:t>
            </a:r>
          </a:p>
          <a:p>
            <a:pPr>
              <a:defRPr b="0" i="0"/>
            </a:pPr>
            <a:r>
              <a:rPr lang="1031" sz="1500" dirty="0">
                <a:latin typeface="Segoe UI"/>
                <a:cs typeface="Segoe UI"/>
              </a:rPr>
              <a:t>Richtige Dosierung: zu wenig funktioniert nicht, zu viel auch nicht</a:t>
            </a:r>
          </a:p>
          <a:p>
            <a:pPr marL="0" indent="0">
              <a:buNone/>
            </a:pPr>
            <a:endParaRPr lang="nl-NL" sz="1500" dirty="0"/>
          </a:p>
          <a:p>
            <a:pPr marL="0" indent="0">
              <a:buNone/>
              <a:defRPr b="0" i="0"/>
            </a:pPr>
            <a:r>
              <a:rPr lang="1031" sz="1500" dirty="0">
                <a:latin typeface="Segoe UI"/>
                <a:cs typeface="Segoe UI"/>
              </a:rPr>
              <a:t>Desinfektionsplan im Arbeitsplan. Zweifel? An </a:t>
            </a:r>
            <a:r>
              <a:rPr lang="1031" sz="1500" dirty="0">
                <a:latin typeface="+mn-lt"/>
                <a:cs typeface="Segoe UI"/>
              </a:rPr>
              <a:t>PWN-Ansprechpartner</a:t>
            </a:r>
            <a:r>
              <a:rPr lang="1031" sz="1500" dirty="0">
                <a:latin typeface="Segoe UI"/>
                <a:cs typeface="Segoe UI"/>
              </a:rPr>
              <a:t> wenden.</a:t>
            </a:r>
          </a:p>
          <a:p>
            <a:pPr marL="0" indent="0">
              <a:buNone/>
            </a:pPr>
            <a:endParaRPr lang="nl-NL" sz="1500" b="1" dirty="0"/>
          </a:p>
        </p:txBody>
      </p:sp>
      <p:pic>
        <p:nvPicPr>
          <p:cNvPr id="6" name="Tijdelijke aanduiding voor afbeelding 5">
            <a:extLst>
              <a:ext uri="{FF2B5EF4-FFF2-40B4-BE49-F238E27FC236}">
                <a16:creationId xmlns:a16="http://schemas.microsoft.com/office/drawing/2014/main" id="{435B2333-69C8-8851-8BEB-B884750DC7CD}"/>
              </a:ext>
            </a:extLst>
          </p:cNvPr>
          <p:cNvPicPr>
            <a:picLocks noGrp="1" noChangeAspect="1"/>
          </p:cNvPicPr>
          <p:nvPr>
            <p:ph type="pic" sz="quarter" idx="18"/>
          </p:nvPr>
        </p:nvPicPr>
        <p:blipFill>
          <a:blip r:embed="rId5">
            <a:extLst>
              <a:ext uri="{28A0092B-C50C-407E-A947-70E740481C1C}">
                <a14:useLocalDpi xmlns:a14="http://schemas.microsoft.com/office/drawing/2010/main"/>
              </a:ext>
            </a:extLst>
          </a:blip>
          <a:stretch>
            <a:fillRect/>
          </a:stretch>
        </p:blipFill>
        <p:spPr>
          <a:prstGeom prst="round2DiagRect">
            <a:avLst>
              <a:gd name="adj1" fmla="val 11751"/>
              <a:gd name="adj2" fmla="val 3248"/>
            </a:avLst>
          </a:prstGeom>
          <a:solidFill>
            <a:srgbClr val="ECF2F5"/>
          </a:solidFill>
        </p:spPr>
      </p:pic>
      <p:pic>
        <p:nvPicPr>
          <p:cNvPr id="4" name="12-DE-PWN.mp3">
            <a:hlinkClick r:id="" action="ppaction://media"/>
            <a:extLst>
              <a:ext uri="{FF2B5EF4-FFF2-40B4-BE49-F238E27FC236}">
                <a16:creationId xmlns:a16="http://schemas.microsoft.com/office/drawing/2014/main" id="{36EC11E3-9E87-7238-CF53-082E408A4E9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0" y="0"/>
            <a:ext cx="812800" cy="812800"/>
          </a:xfrm>
          <a:prstGeom prst="rect">
            <a:avLst/>
          </a:prstGeom>
        </p:spPr>
      </p:pic>
    </p:spTree>
    <p:extLst>
      <p:ext uri="{BB962C8B-B14F-4D97-AF65-F5344CB8AC3E}">
        <p14:creationId xmlns:p14="http://schemas.microsoft.com/office/powerpoint/2010/main" val="297164327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918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39975-BDA1-10E8-A163-D28912745D7C}"/>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BF1E854B-22E9-BCF9-12D7-DAC8174B0B73}"/>
              </a:ext>
            </a:extLst>
          </p:cNvPr>
          <p:cNvSpPr>
            <a:spLocks noGrp="1" noRot="1" noMove="1" noResize="1" noEditPoints="1" noAdjustHandles="1" noChangeArrowheads="1" noChangeShapeType="1"/>
          </p:cNvSpPr>
          <p:nvPr>
            <p:ph type="body" sz="quarter" idx="16"/>
          </p:nvPr>
        </p:nvSpPr>
        <p:spPr/>
        <p:txBody>
          <a:bodyPr/>
          <a:lstStyle/>
          <a:p>
            <a:pPr>
              <a:defRPr b="0" i="0"/>
            </a:pPr>
            <a:r>
              <a:rPr lang="1031" b="1"/>
              <a:t>Kontrollproben nach den Arbeiten und Desinfektion</a:t>
            </a:r>
          </a:p>
        </p:txBody>
      </p:sp>
      <p:sp>
        <p:nvSpPr>
          <p:cNvPr id="3" name="Tijdelijke aanduiding voor tekst 2">
            <a:extLst>
              <a:ext uri="{FF2B5EF4-FFF2-40B4-BE49-F238E27FC236}">
                <a16:creationId xmlns:a16="http://schemas.microsoft.com/office/drawing/2014/main" id="{9AFD8978-91BC-CBCD-0018-17231093E988}"/>
              </a:ext>
            </a:extLst>
          </p:cNvPr>
          <p:cNvSpPr>
            <a:spLocks noGrp="1"/>
          </p:cNvSpPr>
          <p:nvPr>
            <p:ph type="body" sz="quarter" idx="17"/>
          </p:nvPr>
        </p:nvSpPr>
        <p:spPr/>
        <p:txBody>
          <a:bodyPr lIns="91440" tIns="45720" rIns="91440" bIns="45720" anchor="t">
            <a:normAutofit/>
          </a:bodyPr>
          <a:lstStyle/>
          <a:p>
            <a:pPr>
              <a:defRPr b="0" i="0"/>
            </a:pPr>
            <a:r>
              <a:rPr lang="1031" dirty="0">
                <a:latin typeface="Segoe UI"/>
                <a:cs typeface="Segoe UI"/>
              </a:rPr>
              <a:t>In den Kategorien „orange“ und „rot“ werden nach den Arbeiten stets Proben entnommen</a:t>
            </a:r>
          </a:p>
          <a:p>
            <a:pPr>
              <a:defRPr b="0" i="0"/>
            </a:pPr>
            <a:r>
              <a:rPr lang="1031" dirty="0"/>
              <a:t>Ergebnis innerhalb von 1 bis 2 Tagen</a:t>
            </a:r>
          </a:p>
          <a:p>
            <a:pPr>
              <a:defRPr b="0" i="0"/>
            </a:pPr>
            <a:r>
              <a:rPr lang="1031" dirty="0">
                <a:latin typeface="Segoe UI"/>
                <a:cs typeface="Segoe UI"/>
              </a:rPr>
              <a:t>Beanstandet? Im Durchschnitt 5 Tage bis zur neuen Desinfektion</a:t>
            </a:r>
          </a:p>
        </p:txBody>
      </p:sp>
      <p:pic>
        <p:nvPicPr>
          <p:cNvPr id="6" name="Tijdelijke aanduiding voor afbeelding 5">
            <a:extLst>
              <a:ext uri="{FF2B5EF4-FFF2-40B4-BE49-F238E27FC236}">
                <a16:creationId xmlns:a16="http://schemas.microsoft.com/office/drawing/2014/main" id="{BD797BB3-CFD6-8185-4B6F-BF994E4E1E8D}"/>
              </a:ext>
            </a:extLst>
          </p:cNvPr>
          <p:cNvPicPr>
            <a:picLocks noGrp="1" noChangeAspect="1"/>
          </p:cNvPicPr>
          <p:nvPr>
            <p:ph type="pic" sz="quarter" idx="18"/>
          </p:nvPr>
        </p:nvPicPr>
        <p:blipFill>
          <a:blip r:embed="rId5">
            <a:extLst>
              <a:ext uri="{28A0092B-C50C-407E-A947-70E740481C1C}">
                <a14:useLocalDpi xmlns:a14="http://schemas.microsoft.com/office/drawing/2010/main"/>
              </a:ext>
            </a:extLst>
          </a:blip>
          <a:stretch>
            <a:fillRect/>
          </a:stretch>
        </p:blipFill>
        <p:spPr>
          <a:prstGeom prst="round2DiagRect">
            <a:avLst>
              <a:gd name="adj1" fmla="val 11751"/>
              <a:gd name="adj2" fmla="val 3248"/>
            </a:avLst>
          </a:prstGeom>
          <a:solidFill>
            <a:srgbClr val="ECF2F5"/>
          </a:solidFill>
        </p:spPr>
      </p:pic>
      <p:pic>
        <p:nvPicPr>
          <p:cNvPr id="4" name="13-DE-PWN.mp3">
            <a:hlinkClick r:id="" action="ppaction://media"/>
            <a:extLst>
              <a:ext uri="{FF2B5EF4-FFF2-40B4-BE49-F238E27FC236}">
                <a16:creationId xmlns:a16="http://schemas.microsoft.com/office/drawing/2014/main" id="{FACBC6EA-169C-04F4-CDE7-2FAB156D1DB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1588"/>
            <a:ext cx="812800" cy="812800"/>
          </a:xfrm>
          <a:prstGeom prst="rect">
            <a:avLst/>
          </a:prstGeom>
        </p:spPr>
      </p:pic>
    </p:spTree>
    <p:extLst>
      <p:ext uri="{BB962C8B-B14F-4D97-AF65-F5344CB8AC3E}">
        <p14:creationId xmlns:p14="http://schemas.microsoft.com/office/powerpoint/2010/main" val="270103602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54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C4260-09AE-BED9-F2AD-B7B19C2403E9}"/>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4ACC2CAE-C3F1-C2A9-7885-FBDC4374361E}"/>
              </a:ext>
            </a:extLst>
          </p:cNvPr>
          <p:cNvSpPr>
            <a:spLocks noGrp="1" noRot="1" noMove="1" noResize="1" noEditPoints="1" noAdjustHandles="1" noChangeArrowheads="1" noChangeShapeType="1"/>
          </p:cNvSpPr>
          <p:nvPr>
            <p:ph type="body" sz="quarter" idx="16"/>
          </p:nvPr>
        </p:nvSpPr>
        <p:spPr/>
        <p:txBody>
          <a:bodyPr/>
          <a:lstStyle/>
          <a:p>
            <a:pPr>
              <a:defRPr b="0" i="0"/>
            </a:pPr>
            <a:r>
              <a:rPr lang="1031" b="1"/>
              <a:t>Hygienisches Arbeiten, immer und überall</a:t>
            </a:r>
          </a:p>
        </p:txBody>
      </p:sp>
      <p:sp>
        <p:nvSpPr>
          <p:cNvPr id="3" name="Tijdelijke aanduiding voor tekst 2">
            <a:extLst>
              <a:ext uri="{FF2B5EF4-FFF2-40B4-BE49-F238E27FC236}">
                <a16:creationId xmlns:a16="http://schemas.microsoft.com/office/drawing/2014/main" id="{E83721C8-D6E9-2D35-D5C7-70B1275E5933}"/>
              </a:ext>
            </a:extLst>
          </p:cNvPr>
          <p:cNvSpPr>
            <a:spLocks noGrp="1"/>
          </p:cNvSpPr>
          <p:nvPr>
            <p:ph type="body" sz="quarter" idx="17"/>
          </p:nvPr>
        </p:nvSpPr>
        <p:spPr/>
        <p:txBody>
          <a:bodyPr/>
          <a:lstStyle/>
          <a:p>
            <a:pPr>
              <a:defRPr b="0" i="0"/>
            </a:pPr>
            <a:r>
              <a:rPr lang="1031" dirty="0"/>
              <a:t>Wo auch immer Sie arbeiten, Sie sollten stets sauber und ordentlich arbeiten. Im weiteren Verlauf des Projekts muss nicht nur ordentlich, sondern auch hygienisch gearbeitet werden.</a:t>
            </a:r>
          </a:p>
          <a:p>
            <a:pPr>
              <a:defRPr b="0" i="0"/>
            </a:pPr>
            <a:r>
              <a:rPr lang="1031" dirty="0"/>
              <a:t>Wir wiederholen, was das bedeutet.</a:t>
            </a:r>
          </a:p>
        </p:txBody>
      </p:sp>
      <p:pic>
        <p:nvPicPr>
          <p:cNvPr id="4" name="14-DE-PWN.mp3">
            <a:hlinkClick r:id="" action="ppaction://media"/>
            <a:extLst>
              <a:ext uri="{FF2B5EF4-FFF2-40B4-BE49-F238E27FC236}">
                <a16:creationId xmlns:a16="http://schemas.microsoft.com/office/drawing/2014/main" id="{40A170D8-F87D-BABD-3D7E-E145EF64DB3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1588"/>
            <a:ext cx="812800" cy="812800"/>
          </a:xfrm>
          <a:prstGeom prst="rect">
            <a:avLst/>
          </a:prstGeom>
        </p:spPr>
      </p:pic>
    </p:spTree>
    <p:extLst>
      <p:ext uri="{BB962C8B-B14F-4D97-AF65-F5344CB8AC3E}">
        <p14:creationId xmlns:p14="http://schemas.microsoft.com/office/powerpoint/2010/main" val="352460066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4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D5513714-D843-01BE-9678-47EB0453399D}"/>
              </a:ext>
            </a:extLst>
          </p:cNvPr>
          <p:cNvSpPr>
            <a:spLocks noGrp="1" noRot="1" noMove="1" noResize="1" noEditPoints="1" noAdjustHandles="1" noChangeArrowheads="1" noChangeShapeType="1"/>
          </p:cNvSpPr>
          <p:nvPr>
            <p:ph type="body" sz="quarter" idx="16"/>
          </p:nvPr>
        </p:nvSpPr>
        <p:spPr/>
        <p:txBody>
          <a:bodyPr>
            <a:normAutofit fontScale="85000" lnSpcReduction="10000"/>
          </a:bodyPr>
          <a:lstStyle/>
          <a:p>
            <a:pPr>
              <a:defRPr b="0" i="0"/>
            </a:pPr>
            <a:r>
              <a:rPr lang="1031" b="1" dirty="0"/>
              <a:t>Beim Abriss und Neubau oder der Renovierung gelten die folgenden Regeln:</a:t>
            </a:r>
          </a:p>
        </p:txBody>
      </p:sp>
      <p:sp>
        <p:nvSpPr>
          <p:cNvPr id="3" name="Tijdelijke aanduiding voor tekst 2">
            <a:extLst>
              <a:ext uri="{FF2B5EF4-FFF2-40B4-BE49-F238E27FC236}">
                <a16:creationId xmlns:a16="http://schemas.microsoft.com/office/drawing/2014/main" id="{736D4243-65B8-146D-F352-4F3F947864CB}"/>
              </a:ext>
            </a:extLst>
          </p:cNvPr>
          <p:cNvSpPr>
            <a:spLocks noGrp="1" noRot="1" noMove="1" noResize="1" noEditPoints="1" noAdjustHandles="1" noChangeArrowheads="1" noChangeShapeType="1"/>
          </p:cNvSpPr>
          <p:nvPr>
            <p:ph type="body" sz="quarter" idx="17"/>
          </p:nvPr>
        </p:nvSpPr>
        <p:spPr/>
        <p:txBody>
          <a:bodyPr/>
          <a:lstStyle/>
          <a:p>
            <a:pPr marL="342900" indent="-342900">
              <a:buFont typeface="+mj-lt"/>
              <a:buAutoNum type="arabicPeriod"/>
              <a:defRPr b="0" i="0"/>
            </a:pPr>
            <a:r>
              <a:rPr lang="1031"/>
              <a:t>Persönliche Hygiene</a:t>
            </a:r>
          </a:p>
          <a:p>
            <a:pPr marL="342900" indent="-342900">
              <a:buFont typeface="+mj-lt"/>
              <a:buAutoNum type="arabicPeriod"/>
              <a:defRPr b="0" i="0"/>
            </a:pPr>
            <a:r>
              <a:rPr lang="1031"/>
              <a:t>Sauberer und aufgeräumter Arbeitsplatz</a:t>
            </a:r>
          </a:p>
          <a:p>
            <a:pPr marL="342900" indent="-342900">
              <a:buFont typeface="+mj-lt"/>
              <a:buAutoNum type="arabicPeriod"/>
              <a:defRPr b="0" i="0"/>
            </a:pPr>
            <a:r>
              <a:rPr lang="1031"/>
              <a:t>Piktogramme und Warnzeichen</a:t>
            </a:r>
          </a:p>
          <a:p>
            <a:pPr marL="342900" indent="-342900">
              <a:buFont typeface="+mj-lt"/>
              <a:buAutoNum type="arabicPeriod"/>
              <a:defRPr b="0" i="0"/>
            </a:pPr>
            <a:r>
              <a:rPr lang="1031"/>
              <a:t>Hygienezonen</a:t>
            </a:r>
          </a:p>
          <a:p>
            <a:pPr marL="0" indent="0">
              <a:buNone/>
            </a:pPr>
            <a:endParaRPr lang="nl-NL"/>
          </a:p>
        </p:txBody>
      </p:sp>
      <p:pic>
        <p:nvPicPr>
          <p:cNvPr id="10" name="Tijdelijke aanduiding voor afbeelding 9">
            <a:extLst>
              <a:ext uri="{FF2B5EF4-FFF2-40B4-BE49-F238E27FC236}">
                <a16:creationId xmlns:a16="http://schemas.microsoft.com/office/drawing/2014/main" id="{A743B7DF-9BA1-9CA6-CA72-C044857B063F}"/>
              </a:ext>
            </a:extLst>
          </p:cNvPr>
          <p:cNvPicPr>
            <a:picLocks noGrp="1" noChangeAspect="1"/>
          </p:cNvPicPr>
          <p:nvPr>
            <p:ph type="pic" sz="quarter" idx="18"/>
          </p:nvPr>
        </p:nvPicPr>
        <p:blipFill>
          <a:blip r:embed="rId5">
            <a:extLst>
              <a:ext uri="{28A0092B-C50C-407E-A947-70E740481C1C}">
                <a14:useLocalDpi xmlns:a14="http://schemas.microsoft.com/office/drawing/2010/main"/>
              </a:ext>
            </a:extLst>
          </a:blip>
          <a:stretch>
            <a:fillRect/>
          </a:stretch>
        </p:blipFill>
        <p:spPr>
          <a:xfrm>
            <a:off x="7850909" y="538120"/>
            <a:ext cx="3863089" cy="5781760"/>
          </a:xfrm>
          <a:prstGeom prst="round2DiagRect">
            <a:avLst>
              <a:gd name="adj1" fmla="val 11751"/>
              <a:gd name="adj2" fmla="val 3248"/>
            </a:avLst>
          </a:prstGeom>
          <a:solidFill>
            <a:srgbClr val="ECF2F5"/>
          </a:solidFill>
        </p:spPr>
      </p:pic>
      <p:pic>
        <p:nvPicPr>
          <p:cNvPr id="4" name="15-DE-PWN.mp3">
            <a:hlinkClick r:id="" action="ppaction://media"/>
            <a:extLst>
              <a:ext uri="{FF2B5EF4-FFF2-40B4-BE49-F238E27FC236}">
                <a16:creationId xmlns:a16="http://schemas.microsoft.com/office/drawing/2014/main" id="{0A603417-A694-41AC-B522-7466D6DE6AD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1588"/>
            <a:ext cx="812800" cy="812800"/>
          </a:xfrm>
          <a:prstGeom prst="rect">
            <a:avLst/>
          </a:prstGeom>
        </p:spPr>
      </p:pic>
    </p:spTree>
    <p:extLst>
      <p:ext uri="{BB962C8B-B14F-4D97-AF65-F5344CB8AC3E}">
        <p14:creationId xmlns:p14="http://schemas.microsoft.com/office/powerpoint/2010/main" val="31979166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8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D38C5-2837-73AE-BF38-F47423CADA0A}"/>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AF853799-0424-3157-15ED-1900548DF3FC}"/>
              </a:ext>
            </a:extLst>
          </p:cNvPr>
          <p:cNvSpPr>
            <a:spLocks noGrp="1" noRot="1" noMove="1" noResize="1" noEditPoints="1" noAdjustHandles="1" noChangeArrowheads="1" noChangeShapeType="1"/>
          </p:cNvSpPr>
          <p:nvPr>
            <p:ph type="body" sz="quarter" idx="16"/>
          </p:nvPr>
        </p:nvSpPr>
        <p:spPr/>
        <p:txBody>
          <a:bodyPr/>
          <a:lstStyle/>
          <a:p>
            <a:pPr>
              <a:defRPr b="0" i="0"/>
            </a:pPr>
            <a:r>
              <a:rPr lang="1031" b="1"/>
              <a:t>Persönliche Hygiene</a:t>
            </a:r>
          </a:p>
        </p:txBody>
      </p:sp>
      <p:sp>
        <p:nvSpPr>
          <p:cNvPr id="3" name="Tijdelijke aanduiding voor tekst 2">
            <a:extLst>
              <a:ext uri="{FF2B5EF4-FFF2-40B4-BE49-F238E27FC236}">
                <a16:creationId xmlns:a16="http://schemas.microsoft.com/office/drawing/2014/main" id="{FDB13E4A-F1FA-0C80-97D8-BB5E66B26EF1}"/>
              </a:ext>
            </a:extLst>
          </p:cNvPr>
          <p:cNvSpPr>
            <a:spLocks noGrp="1" noRot="1" noMove="1" noResize="1" noEditPoints="1" noAdjustHandles="1" noChangeArrowheads="1" noChangeShapeType="1"/>
          </p:cNvSpPr>
          <p:nvPr>
            <p:ph type="body" sz="quarter" idx="17"/>
          </p:nvPr>
        </p:nvSpPr>
        <p:spPr/>
        <p:txBody>
          <a:bodyPr/>
          <a:lstStyle/>
          <a:p>
            <a:pPr>
              <a:defRPr b="0" i="0"/>
            </a:pPr>
            <a:r>
              <a:rPr lang="1031"/>
              <a:t>An Ihrem Arbeitsplatz nicht essen, trinken und rauchen</a:t>
            </a:r>
          </a:p>
          <a:p>
            <a:pPr>
              <a:defRPr b="0" i="0"/>
            </a:pPr>
            <a:r>
              <a:rPr lang="1031"/>
              <a:t>Hände waschen, vor Arbeitsbeginn, nach dem Toilettengang</a:t>
            </a:r>
          </a:p>
          <a:p>
            <a:pPr>
              <a:defRPr b="0" i="0"/>
            </a:pPr>
            <a:r>
              <a:rPr lang="1031"/>
              <a:t>Saubere Sicherheitsschuhe</a:t>
            </a:r>
          </a:p>
          <a:p>
            <a:pPr>
              <a:defRPr b="0" i="0"/>
            </a:pPr>
            <a:r>
              <a:rPr lang="1031"/>
              <a:t>Saubere Arbeitskleidung</a:t>
            </a:r>
          </a:p>
          <a:p>
            <a:endParaRPr lang="nl-NL"/>
          </a:p>
        </p:txBody>
      </p:sp>
      <p:pic>
        <p:nvPicPr>
          <p:cNvPr id="8" name="Tijdelijke aanduiding voor afbeelding 7">
            <a:extLst>
              <a:ext uri="{FF2B5EF4-FFF2-40B4-BE49-F238E27FC236}">
                <a16:creationId xmlns:a16="http://schemas.microsoft.com/office/drawing/2014/main" id="{81C74C90-2039-AD87-4E78-9007D3970C7E}"/>
              </a:ext>
            </a:extLst>
          </p:cNvPr>
          <p:cNvPicPr>
            <a:picLocks noGrp="1" noChangeAspect="1"/>
          </p:cNvPicPr>
          <p:nvPr>
            <p:ph type="pic" sz="quarter" idx="18"/>
          </p:nvPr>
        </p:nvPicPr>
        <p:blipFill>
          <a:blip r:embed="rId5">
            <a:extLst>
              <a:ext uri="{28A0092B-C50C-407E-A947-70E740481C1C}">
                <a14:useLocalDpi xmlns:a14="http://schemas.microsoft.com/office/drawing/2010/main"/>
              </a:ext>
            </a:extLst>
          </a:blip>
          <a:stretch>
            <a:fillRect/>
          </a:stretch>
        </p:blipFill>
        <p:spPr>
          <a:prstGeom prst="round2DiagRect">
            <a:avLst>
              <a:gd name="adj1" fmla="val 11751"/>
              <a:gd name="adj2" fmla="val 3248"/>
            </a:avLst>
          </a:prstGeom>
          <a:solidFill>
            <a:srgbClr val="ECF2F5"/>
          </a:solidFill>
        </p:spPr>
      </p:pic>
      <p:pic>
        <p:nvPicPr>
          <p:cNvPr id="5" name="16-DE-PWN.mp3">
            <a:hlinkClick r:id="" action="ppaction://media"/>
            <a:extLst>
              <a:ext uri="{FF2B5EF4-FFF2-40B4-BE49-F238E27FC236}">
                <a16:creationId xmlns:a16="http://schemas.microsoft.com/office/drawing/2014/main" id="{72B0AAD1-1831-114C-5AF0-5406317F613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0"/>
            <a:ext cx="812800" cy="812800"/>
          </a:xfrm>
          <a:prstGeom prst="rect">
            <a:avLst/>
          </a:prstGeom>
        </p:spPr>
      </p:pic>
    </p:spTree>
    <p:extLst>
      <p:ext uri="{BB962C8B-B14F-4D97-AF65-F5344CB8AC3E}">
        <p14:creationId xmlns:p14="http://schemas.microsoft.com/office/powerpoint/2010/main" val="229990657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81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FD8B2-C58F-CA23-41CD-22DFC3A16982}"/>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FCB0CA45-1120-8F4F-98F7-A7F88D17F7CE}"/>
              </a:ext>
            </a:extLst>
          </p:cNvPr>
          <p:cNvSpPr>
            <a:spLocks noGrp="1" noRot="1" noMove="1" noResize="1" noEditPoints="1" noAdjustHandles="1" noChangeArrowheads="1" noChangeShapeType="1"/>
          </p:cNvSpPr>
          <p:nvPr>
            <p:ph type="body" sz="quarter" idx="16"/>
          </p:nvPr>
        </p:nvSpPr>
        <p:spPr/>
        <p:txBody>
          <a:bodyPr/>
          <a:lstStyle/>
          <a:p>
            <a:pPr>
              <a:defRPr b="0" i="0"/>
            </a:pPr>
            <a:r>
              <a:rPr lang="1031" b="1"/>
              <a:t>Sauberer, aufgeräumter Arbeitsplatz</a:t>
            </a:r>
          </a:p>
        </p:txBody>
      </p:sp>
      <p:sp>
        <p:nvSpPr>
          <p:cNvPr id="3" name="Tijdelijke aanduiding voor tekst 2">
            <a:extLst>
              <a:ext uri="{FF2B5EF4-FFF2-40B4-BE49-F238E27FC236}">
                <a16:creationId xmlns:a16="http://schemas.microsoft.com/office/drawing/2014/main" id="{014CDDC8-D3CE-99DF-0047-0B94911505D5}"/>
              </a:ext>
            </a:extLst>
          </p:cNvPr>
          <p:cNvSpPr>
            <a:spLocks noGrp="1" noRot="1" noMove="1" noResize="1" noEditPoints="1" noAdjustHandles="1" noChangeArrowheads="1" noChangeShapeType="1"/>
          </p:cNvSpPr>
          <p:nvPr>
            <p:ph type="body" sz="quarter" idx="17"/>
          </p:nvPr>
        </p:nvSpPr>
        <p:spPr/>
        <p:txBody>
          <a:bodyPr/>
          <a:lstStyle/>
          <a:p>
            <a:pPr>
              <a:defRPr b="0" i="0"/>
            </a:pPr>
            <a:r>
              <a:rPr lang="1031"/>
              <a:t>Bringen Sie nur die Werkzeuge, Materialien und Geräte mit, die Sie an diesem Tag benötigen</a:t>
            </a:r>
          </a:p>
          <a:p>
            <a:pPr>
              <a:defRPr b="0" i="0"/>
            </a:pPr>
            <a:r>
              <a:rPr lang="1031"/>
              <a:t>Werkzeuge, Geräte und Materialien legen Sie nicht in die Anlage oder in offene Rohrleitungsteile</a:t>
            </a:r>
          </a:p>
          <a:p>
            <a:pPr>
              <a:defRPr b="0" i="0"/>
            </a:pPr>
            <a:r>
              <a:rPr lang="1031"/>
              <a:t>Am Ende des Arbeitstages räumen Sie alles ordentlich auf und hinterlassen Ihren Arbeitsplatz sauber und staubfrei</a:t>
            </a:r>
          </a:p>
          <a:p>
            <a:pPr>
              <a:defRPr b="0" i="0"/>
            </a:pPr>
            <a:r>
              <a:rPr lang="1031"/>
              <a:t>Verwenden Sie zur Desinfektion eine Bürste mit Kunststoffborsten</a:t>
            </a:r>
          </a:p>
        </p:txBody>
      </p:sp>
      <p:pic>
        <p:nvPicPr>
          <p:cNvPr id="6" name="Tijdelijke aanduiding voor afbeelding 5">
            <a:extLst>
              <a:ext uri="{FF2B5EF4-FFF2-40B4-BE49-F238E27FC236}">
                <a16:creationId xmlns:a16="http://schemas.microsoft.com/office/drawing/2014/main" id="{F8C55C7E-926A-432E-3034-8F0487C50660}"/>
              </a:ext>
            </a:extLst>
          </p:cNvPr>
          <p:cNvPicPr>
            <a:picLocks noGrp="1" noChangeAspect="1"/>
          </p:cNvPicPr>
          <p:nvPr>
            <p:ph type="pic" sz="quarter" idx="18"/>
          </p:nvPr>
        </p:nvPicPr>
        <p:blipFill>
          <a:blip r:embed="rId5">
            <a:extLst>
              <a:ext uri="{28A0092B-C50C-407E-A947-70E740481C1C}">
                <a14:useLocalDpi xmlns:a14="http://schemas.microsoft.com/office/drawing/2010/main"/>
              </a:ext>
            </a:extLst>
          </a:blip>
          <a:stretch>
            <a:fillRect/>
          </a:stretch>
        </p:blipFill>
        <p:spPr>
          <a:xfrm>
            <a:off x="7850909" y="538120"/>
            <a:ext cx="3863089" cy="5781760"/>
          </a:xfrm>
          <a:prstGeom prst="round2DiagRect">
            <a:avLst>
              <a:gd name="adj1" fmla="val 11751"/>
              <a:gd name="adj2" fmla="val 3248"/>
            </a:avLst>
          </a:prstGeom>
          <a:solidFill>
            <a:srgbClr val="ECF2F5"/>
          </a:solidFill>
        </p:spPr>
      </p:pic>
      <p:pic>
        <p:nvPicPr>
          <p:cNvPr id="4" name="17-DE-PWN.mp3">
            <a:hlinkClick r:id="" action="ppaction://media"/>
            <a:extLst>
              <a:ext uri="{FF2B5EF4-FFF2-40B4-BE49-F238E27FC236}">
                <a16:creationId xmlns:a16="http://schemas.microsoft.com/office/drawing/2014/main" id="{F4EBACEA-7757-C4FD-E201-11DE006AA77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1588"/>
            <a:ext cx="812800" cy="812800"/>
          </a:xfrm>
          <a:prstGeom prst="rect">
            <a:avLst/>
          </a:prstGeom>
        </p:spPr>
      </p:pic>
    </p:spTree>
    <p:extLst>
      <p:ext uri="{BB962C8B-B14F-4D97-AF65-F5344CB8AC3E}">
        <p14:creationId xmlns:p14="http://schemas.microsoft.com/office/powerpoint/2010/main" val="6192165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452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98191-54D0-5E7A-BE4A-68D7D20A8F09}"/>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5B383FF-2981-22BA-41F8-FEA5801C114F}"/>
              </a:ext>
            </a:extLst>
          </p:cNvPr>
          <p:cNvSpPr>
            <a:spLocks noGrp="1" noRot="1" noMove="1" noResize="1" noEditPoints="1" noAdjustHandles="1" noChangeArrowheads="1" noChangeShapeType="1"/>
          </p:cNvSpPr>
          <p:nvPr>
            <p:ph type="body" sz="quarter" idx="16"/>
          </p:nvPr>
        </p:nvSpPr>
        <p:spPr/>
        <p:txBody>
          <a:bodyPr/>
          <a:lstStyle/>
          <a:p>
            <a:pPr>
              <a:defRPr b="0" i="0"/>
            </a:pPr>
            <a:r>
              <a:rPr lang="1031" b="1"/>
              <a:t>Piktogramme und Warnzeichen</a:t>
            </a:r>
          </a:p>
        </p:txBody>
      </p:sp>
      <p:sp>
        <p:nvSpPr>
          <p:cNvPr id="3" name="Tijdelijke aanduiding voor tekst 2">
            <a:extLst>
              <a:ext uri="{FF2B5EF4-FFF2-40B4-BE49-F238E27FC236}">
                <a16:creationId xmlns:a16="http://schemas.microsoft.com/office/drawing/2014/main" id="{5FABC846-B52A-C5E6-5A67-6E214970EBCB}"/>
              </a:ext>
            </a:extLst>
          </p:cNvPr>
          <p:cNvSpPr>
            <a:spLocks noGrp="1" noRot="1" noMove="1" noResize="1" noEditPoints="1" noAdjustHandles="1" noChangeArrowheads="1" noChangeShapeType="1"/>
          </p:cNvSpPr>
          <p:nvPr>
            <p:ph type="body" sz="quarter" idx="17"/>
          </p:nvPr>
        </p:nvSpPr>
        <p:spPr/>
        <p:txBody>
          <a:bodyPr/>
          <a:lstStyle/>
          <a:p>
            <a:pPr>
              <a:defRPr b="0" i="0"/>
            </a:pPr>
            <a:r>
              <a:rPr lang="1031"/>
              <a:t>Achten Sie stets auf Warnschilder und Piktogramme. Zu Ihrer eigenen Sicherheit und zur Sicherheit anderer. </a:t>
            </a:r>
          </a:p>
          <a:p>
            <a:pPr>
              <a:defRPr b="0" i="0"/>
            </a:pPr>
            <a:r>
              <a:rPr lang="1031"/>
              <a:t>Sie sind nicht umsonst dort angebracht, also gehen Sie nicht einfach daran vorbei! </a:t>
            </a:r>
          </a:p>
        </p:txBody>
      </p:sp>
      <p:pic>
        <p:nvPicPr>
          <p:cNvPr id="13" name="Tijdelijke aanduiding voor afbeelding 12">
            <a:extLst>
              <a:ext uri="{FF2B5EF4-FFF2-40B4-BE49-F238E27FC236}">
                <a16:creationId xmlns:a16="http://schemas.microsoft.com/office/drawing/2014/main" id="{AB4E92E7-7C19-F692-6E40-14AB92EBA496}"/>
              </a:ext>
            </a:extLst>
          </p:cNvPr>
          <p:cNvPicPr>
            <a:picLocks noGrp="1" noChangeAspect="1"/>
          </p:cNvPicPr>
          <p:nvPr>
            <p:ph type="pic" sz="quarter" idx="18"/>
          </p:nvPr>
        </p:nvPicPr>
        <p:blipFill>
          <a:blip r:embed="rId5">
            <a:extLst>
              <a:ext uri="{28A0092B-C50C-407E-A947-70E740481C1C}">
                <a14:useLocalDpi xmlns:a14="http://schemas.microsoft.com/office/drawing/2010/main"/>
              </a:ext>
            </a:extLst>
          </a:blip>
          <a:stretch>
            <a:fillRect/>
          </a:stretch>
        </p:blipFill>
        <p:spPr>
          <a:prstGeom prst="round2DiagRect">
            <a:avLst>
              <a:gd name="adj1" fmla="val 11751"/>
              <a:gd name="adj2" fmla="val 3248"/>
            </a:avLst>
          </a:prstGeom>
          <a:solidFill>
            <a:srgbClr val="ECF2F5"/>
          </a:solidFill>
        </p:spPr>
      </p:pic>
      <p:pic>
        <p:nvPicPr>
          <p:cNvPr id="4" name="18-DE-PWN.mp3">
            <a:hlinkClick r:id="" action="ppaction://media"/>
            <a:extLst>
              <a:ext uri="{FF2B5EF4-FFF2-40B4-BE49-F238E27FC236}">
                <a16:creationId xmlns:a16="http://schemas.microsoft.com/office/drawing/2014/main" id="{3CAE0508-CEE2-70DC-51A1-6BEDA6CDABC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0"/>
            <a:ext cx="812800" cy="812800"/>
          </a:xfrm>
          <a:prstGeom prst="rect">
            <a:avLst/>
          </a:prstGeom>
        </p:spPr>
      </p:pic>
    </p:spTree>
    <p:extLst>
      <p:ext uri="{BB962C8B-B14F-4D97-AF65-F5344CB8AC3E}">
        <p14:creationId xmlns:p14="http://schemas.microsoft.com/office/powerpoint/2010/main" val="337618732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BD303-92E2-C906-739E-A5B8617F7FAC}"/>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1AA9593A-9FBF-C329-7B72-869CB88482EB}"/>
              </a:ext>
            </a:extLst>
          </p:cNvPr>
          <p:cNvSpPr>
            <a:spLocks noGrp="1" noRot="1" noMove="1" noResize="1" noEditPoints="1" noAdjustHandles="1" noChangeArrowheads="1" noChangeShapeType="1"/>
          </p:cNvSpPr>
          <p:nvPr>
            <p:ph type="body" sz="quarter" idx="16"/>
          </p:nvPr>
        </p:nvSpPr>
        <p:spPr/>
        <p:txBody>
          <a:bodyPr>
            <a:normAutofit/>
          </a:bodyPr>
          <a:lstStyle/>
          <a:p>
            <a:pPr>
              <a:defRPr b="0" i="0"/>
            </a:pPr>
            <a:r>
              <a:rPr lang="1031" b="1"/>
              <a:t>Hygienisches Arbeiten</a:t>
            </a:r>
          </a:p>
        </p:txBody>
      </p:sp>
      <p:sp>
        <p:nvSpPr>
          <p:cNvPr id="3" name="Tijdelijke aanduiding voor tekst 2">
            <a:extLst>
              <a:ext uri="{FF2B5EF4-FFF2-40B4-BE49-F238E27FC236}">
                <a16:creationId xmlns:a16="http://schemas.microsoft.com/office/drawing/2014/main" id="{78AB889C-5EDD-BBBD-FEDB-2B0748CCB9CB}"/>
              </a:ext>
            </a:extLst>
          </p:cNvPr>
          <p:cNvSpPr>
            <a:spLocks noGrp="1"/>
          </p:cNvSpPr>
          <p:nvPr>
            <p:ph type="body" sz="quarter" idx="17"/>
          </p:nvPr>
        </p:nvSpPr>
        <p:spPr/>
        <p:txBody>
          <a:bodyPr/>
          <a:lstStyle/>
          <a:p>
            <a:pPr marL="0" indent="0">
              <a:buNone/>
              <a:defRPr b="0" i="0"/>
            </a:pPr>
            <a:r>
              <a:rPr lang="1031" dirty="0"/>
              <a:t>Wenn Sie während des Projekts in oder an der Anlage arbeiten, gelten folgende Vorschriften für hygienisches Arbeiten: </a:t>
            </a:r>
          </a:p>
          <a:p>
            <a:pPr marL="342900" indent="-342900">
              <a:buFont typeface="+mj-lt"/>
              <a:buAutoNum type="arabicPeriod"/>
              <a:defRPr b="0" i="0"/>
            </a:pPr>
            <a:r>
              <a:rPr lang="1031" dirty="0"/>
              <a:t>Nicht essen, trinken und rauchen</a:t>
            </a:r>
          </a:p>
          <a:p>
            <a:pPr marL="342900" indent="-342900">
              <a:buFont typeface="+mj-lt"/>
              <a:buAutoNum type="arabicPeriod"/>
              <a:defRPr b="0" i="0"/>
            </a:pPr>
            <a:r>
              <a:rPr lang="1031" dirty="0"/>
              <a:t>Persönliche </a:t>
            </a:r>
            <a:r>
              <a:rPr lang="1031" b="1" dirty="0"/>
              <a:t>Hygiene</a:t>
            </a:r>
          </a:p>
          <a:p>
            <a:pPr marL="342900" indent="-342900">
              <a:buFont typeface="+mj-lt"/>
              <a:buAutoNum type="arabicPeriod"/>
              <a:defRPr b="0" i="0"/>
            </a:pPr>
            <a:r>
              <a:rPr lang="1031" b="1" dirty="0"/>
              <a:t>Saubere</a:t>
            </a:r>
            <a:r>
              <a:rPr lang="1031" b="0" dirty="0"/>
              <a:t> Arbeitskleidung und Schuhe</a:t>
            </a:r>
          </a:p>
          <a:p>
            <a:pPr marL="342900" indent="-342900">
              <a:buFont typeface="+mj-lt"/>
              <a:buAutoNum type="arabicPeriod"/>
              <a:defRPr b="0" i="0"/>
            </a:pPr>
            <a:r>
              <a:rPr lang="1031" b="1" dirty="0"/>
              <a:t>Achten Sie </a:t>
            </a:r>
            <a:r>
              <a:rPr lang="1031" b="0" dirty="0"/>
              <a:t>auf Warnschilder und Piktogramme</a:t>
            </a:r>
          </a:p>
          <a:p>
            <a:pPr marL="342900" indent="-342900">
              <a:buFont typeface="+mj-lt"/>
              <a:buAutoNum type="arabicPeriod"/>
              <a:defRPr b="0" i="0"/>
            </a:pPr>
            <a:r>
              <a:rPr lang="1031" dirty="0"/>
              <a:t>Arbeitsplatz sauber und ordentlich halten</a:t>
            </a:r>
          </a:p>
          <a:p>
            <a:pPr marL="342900" indent="-342900">
              <a:buFont typeface="+mj-lt"/>
              <a:buAutoNum type="arabicPeriod"/>
              <a:defRPr b="0" i="0"/>
            </a:pPr>
            <a:r>
              <a:rPr lang="1031" dirty="0"/>
              <a:t>Verwenden Sie saubere Werkzeuge und Materialien</a:t>
            </a:r>
          </a:p>
          <a:p>
            <a:pPr marL="342900" indent="-342900">
              <a:buFont typeface="+mj-lt"/>
              <a:buAutoNum type="arabicPeriod"/>
              <a:defRPr b="0" i="0"/>
            </a:pPr>
            <a:r>
              <a:rPr lang="1031" b="1" dirty="0"/>
              <a:t>Desinfizieren Sie</a:t>
            </a:r>
            <a:r>
              <a:rPr lang="1031" b="0" dirty="0"/>
              <a:t> Werkzeuge und Materialien vor dem Gebrauch </a:t>
            </a:r>
          </a:p>
          <a:p>
            <a:pPr marL="342900" indent="-342900">
              <a:buFont typeface="+mj-lt"/>
              <a:buAutoNum type="arabicPeriod"/>
              <a:defRPr b="0" i="0"/>
            </a:pPr>
            <a:r>
              <a:rPr lang="1031" b="1" dirty="0"/>
              <a:t>Auf Ihre eigene Sicherheit und die Sicherheit anderer achten</a:t>
            </a:r>
          </a:p>
          <a:p>
            <a:pPr marL="342900" indent="-342900">
              <a:buFont typeface="+mj-lt"/>
              <a:buAutoNum type="arabicPeriod"/>
              <a:defRPr b="0" i="0"/>
            </a:pPr>
            <a:r>
              <a:rPr lang="1031" dirty="0"/>
              <a:t>Nach Abschluss der Arbeiten gründlich aufräumen</a:t>
            </a:r>
          </a:p>
        </p:txBody>
      </p:sp>
      <p:pic>
        <p:nvPicPr>
          <p:cNvPr id="4" name="19-DE-PWN.mp3">
            <a:hlinkClick r:id="" action="ppaction://media"/>
            <a:extLst>
              <a:ext uri="{FF2B5EF4-FFF2-40B4-BE49-F238E27FC236}">
                <a16:creationId xmlns:a16="http://schemas.microsoft.com/office/drawing/2014/main" id="{9D149496-9041-762C-6776-AD178AD15F2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1588"/>
            <a:ext cx="812800" cy="812800"/>
          </a:xfrm>
          <a:prstGeom prst="rect">
            <a:avLst/>
          </a:prstGeom>
        </p:spPr>
      </p:pic>
    </p:spTree>
    <p:extLst>
      <p:ext uri="{BB962C8B-B14F-4D97-AF65-F5344CB8AC3E}">
        <p14:creationId xmlns:p14="http://schemas.microsoft.com/office/powerpoint/2010/main" val="1699627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16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EEE20D6F-ED08-EF9C-EEDD-6C0F5EE88E7B}"/>
              </a:ext>
            </a:extLst>
          </p:cNvPr>
          <p:cNvSpPr>
            <a:spLocks noGrp="1" noRot="1" noMove="1" noResize="1" noEditPoints="1" noAdjustHandles="1" noChangeArrowheads="1" noChangeShapeType="1"/>
          </p:cNvSpPr>
          <p:nvPr>
            <p:ph type="body" sz="quarter" idx="16"/>
          </p:nvPr>
        </p:nvSpPr>
        <p:spPr/>
        <p:txBody>
          <a:bodyPr/>
          <a:lstStyle/>
          <a:p>
            <a:pPr>
              <a:defRPr b="0" i="0"/>
            </a:pPr>
            <a:r>
              <a:rPr lang="1031" b="1"/>
              <a:t>Der Kursinhalt</a:t>
            </a:r>
          </a:p>
        </p:txBody>
      </p:sp>
      <p:sp>
        <p:nvSpPr>
          <p:cNvPr id="3" name="Tijdelijke aanduiding voor tekst 2">
            <a:extLst>
              <a:ext uri="{FF2B5EF4-FFF2-40B4-BE49-F238E27FC236}">
                <a16:creationId xmlns:a16="http://schemas.microsoft.com/office/drawing/2014/main" id="{67FB5C76-8E5C-F23E-BB0F-E250A2373464}"/>
              </a:ext>
            </a:extLst>
          </p:cNvPr>
          <p:cNvSpPr>
            <a:spLocks noGrp="1" noRot="1" noMove="1" noResize="1" noEditPoints="1" noAdjustHandles="1" noChangeArrowheads="1" noChangeShapeType="1"/>
          </p:cNvSpPr>
          <p:nvPr>
            <p:ph type="body" sz="quarter" idx="17"/>
          </p:nvPr>
        </p:nvSpPr>
        <p:spPr/>
        <p:txBody>
          <a:bodyPr>
            <a:normAutofit fontScale="77500" lnSpcReduction="20000"/>
          </a:bodyPr>
          <a:lstStyle/>
          <a:p>
            <a:pPr>
              <a:defRPr b="0" i="0"/>
            </a:pPr>
            <a:r>
              <a:rPr lang="1031"/>
              <a:t>Der Kurs ist eine Zusammenfassung des niederländischen Hygienecodes und unserer eigenen PWN-Regeln</a:t>
            </a:r>
          </a:p>
          <a:p>
            <a:pPr marL="0" indent="0">
              <a:buNone/>
            </a:pPr>
            <a:endParaRPr lang="nl-NL"/>
          </a:p>
          <a:p>
            <a:pPr>
              <a:defRPr b="0" i="0"/>
            </a:pPr>
            <a:r>
              <a:rPr lang="1031"/>
              <a:t>Sie lernen:</a:t>
            </a:r>
          </a:p>
          <a:p>
            <a:pPr>
              <a:buFontTx/>
              <a:buChar char="-"/>
              <a:defRPr b="0" i="0"/>
            </a:pPr>
            <a:r>
              <a:rPr lang="1031"/>
              <a:t>Notwendigkeit des Kurses</a:t>
            </a:r>
          </a:p>
          <a:p>
            <a:pPr>
              <a:buFontTx/>
              <a:buChar char="-"/>
              <a:defRPr b="0" i="0"/>
            </a:pPr>
            <a:r>
              <a:rPr lang="1031"/>
              <a:t>Hausregeln</a:t>
            </a:r>
          </a:p>
          <a:p>
            <a:pPr>
              <a:buFontTx/>
              <a:buChar char="-"/>
              <a:defRPr b="0" i="0"/>
            </a:pPr>
            <a:r>
              <a:rPr lang="1031"/>
              <a:t>Einteilung der Kläranlagen</a:t>
            </a:r>
          </a:p>
          <a:p>
            <a:pPr>
              <a:buFontTx/>
              <a:buChar char="-"/>
              <a:defRPr b="0" i="0"/>
            </a:pPr>
            <a:r>
              <a:rPr lang="1031"/>
              <a:t>Hygienezonen Neubau- und Renovierungsprojekte</a:t>
            </a:r>
          </a:p>
          <a:p>
            <a:pPr>
              <a:buFontTx/>
              <a:buChar char="-"/>
            </a:pPr>
            <a:endParaRPr lang="nl-NL"/>
          </a:p>
          <a:p>
            <a:pPr>
              <a:defRPr b="0" i="0"/>
            </a:pPr>
            <a:r>
              <a:rPr lang="1031"/>
              <a:t>Test mit 10 Multiple-Choice-Fragen </a:t>
            </a:r>
          </a:p>
          <a:p>
            <a:pPr>
              <a:buFontTx/>
              <a:buChar char="-"/>
              <a:defRPr b="0" i="0"/>
            </a:pPr>
            <a:r>
              <a:rPr lang="1031"/>
              <a:t>Wenn Sie 7 oder mehr Fragen richtig beantwortet haben, haben Sie bestanden. </a:t>
            </a:r>
          </a:p>
          <a:p>
            <a:pPr>
              <a:buFontTx/>
              <a:buChar char="-"/>
            </a:pPr>
            <a:endParaRPr lang="nl-NL"/>
          </a:p>
          <a:p>
            <a:pPr marL="0" indent="0">
              <a:buNone/>
              <a:defRPr b="0" i="0"/>
            </a:pPr>
            <a:r>
              <a:rPr lang="1031"/>
              <a:t>Dieser E-Learning-Kurs enthält auch mündliche Informationen. </a:t>
            </a:r>
          </a:p>
          <a:p>
            <a:pPr marL="0" indent="0">
              <a:buNone/>
              <a:defRPr b="0" i="0"/>
            </a:pPr>
            <a:r>
              <a:rPr lang="1031" b="1"/>
              <a:t>Schalten daher den Ton ein.</a:t>
            </a:r>
          </a:p>
        </p:txBody>
      </p:sp>
      <p:pic>
        <p:nvPicPr>
          <p:cNvPr id="6" name="Tijdelijke aanduiding voor afbeelding 5">
            <a:extLst>
              <a:ext uri="{FF2B5EF4-FFF2-40B4-BE49-F238E27FC236}">
                <a16:creationId xmlns:a16="http://schemas.microsoft.com/office/drawing/2014/main" id="{F7A5E01F-B7D7-6E31-D1E0-082FE9793B50}"/>
              </a:ext>
            </a:extLst>
          </p:cNvPr>
          <p:cNvPicPr>
            <a:picLocks noGrp="1" noChangeAspect="1"/>
          </p:cNvPicPr>
          <p:nvPr>
            <p:ph type="pic" sz="quarter" idx="18"/>
          </p:nvPr>
        </p:nvPicPr>
        <p:blipFill>
          <a:blip r:embed="rId5">
            <a:extLst>
              <a:ext uri="{28A0092B-C50C-407E-A947-70E740481C1C}">
                <a14:useLocalDpi xmlns:a14="http://schemas.microsoft.com/office/drawing/2010/main"/>
              </a:ext>
            </a:extLst>
          </a:blip>
          <a:stretch>
            <a:fillRect/>
          </a:stretch>
        </p:blipFill>
        <p:spPr>
          <a:prstGeom prst="round2DiagRect">
            <a:avLst>
              <a:gd name="adj1" fmla="val 11751"/>
              <a:gd name="adj2" fmla="val 3248"/>
            </a:avLst>
          </a:prstGeom>
          <a:solidFill>
            <a:srgbClr val="ECF2F5"/>
          </a:solidFill>
        </p:spPr>
      </p:pic>
      <p:pic>
        <p:nvPicPr>
          <p:cNvPr id="4" name="02-DE-PWN.mp3">
            <a:hlinkClick r:id="" action="ppaction://media"/>
            <a:extLst>
              <a:ext uri="{FF2B5EF4-FFF2-40B4-BE49-F238E27FC236}">
                <a16:creationId xmlns:a16="http://schemas.microsoft.com/office/drawing/2014/main" id="{0C0F3B1B-DF9D-0F67-0FC8-E4ADDE942D5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0"/>
            <a:ext cx="812800" cy="812800"/>
          </a:xfrm>
          <a:prstGeom prst="rect">
            <a:avLst/>
          </a:prstGeom>
        </p:spPr>
      </p:pic>
    </p:spTree>
    <p:extLst>
      <p:ext uri="{BB962C8B-B14F-4D97-AF65-F5344CB8AC3E}">
        <p14:creationId xmlns:p14="http://schemas.microsoft.com/office/powerpoint/2010/main" val="427073349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57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68885-ABBC-1EE3-0D96-4182A0ED87F6}"/>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DF0CAEB1-6F68-6DC2-A1F8-EE5CCCC75289}"/>
              </a:ext>
            </a:extLst>
          </p:cNvPr>
          <p:cNvSpPr>
            <a:spLocks noGrp="1"/>
          </p:cNvSpPr>
          <p:nvPr>
            <p:ph type="body" sz="quarter" idx="17"/>
          </p:nvPr>
        </p:nvSpPr>
        <p:spPr/>
        <p:txBody>
          <a:bodyPr/>
          <a:lstStyle/>
          <a:p>
            <a:pPr>
              <a:defRPr b="0" i="0"/>
            </a:pPr>
            <a:r>
              <a:rPr lang="1031" b="1" dirty="0"/>
              <a:t>Hygienezonen</a:t>
            </a:r>
          </a:p>
          <a:p>
            <a:endParaRPr lang="nl-NL" dirty="0"/>
          </a:p>
          <a:p>
            <a:pPr>
              <a:defRPr b="0" i="0"/>
            </a:pPr>
            <a:r>
              <a:rPr lang="1031" dirty="0"/>
              <a:t>Das sind Zonen in Anlagen bei </a:t>
            </a:r>
            <a:r>
              <a:rPr lang="1031" b="1" dirty="0"/>
              <a:t>offenen Becke</a:t>
            </a:r>
            <a:r>
              <a:rPr lang="1031" dirty="0"/>
              <a:t>n, wo </a:t>
            </a:r>
            <a:r>
              <a:rPr lang="1031" b="1" dirty="0"/>
              <a:t>besondere Anforderungen </a:t>
            </a:r>
            <a:r>
              <a:rPr lang="1031" dirty="0"/>
              <a:t>gelten, um das Risiko einer </a:t>
            </a:r>
            <a:r>
              <a:rPr lang="1031" b="1" dirty="0"/>
              <a:t>(erneuten) Kontamination </a:t>
            </a:r>
            <a:r>
              <a:rPr lang="1031" dirty="0"/>
              <a:t>des Wassers zu verringern, da dieses Wasser </a:t>
            </a:r>
            <a:r>
              <a:rPr lang="1031" b="1" dirty="0"/>
              <a:t>Trinkwasser</a:t>
            </a:r>
            <a:r>
              <a:rPr lang="1031" dirty="0"/>
              <a:t> ist oder wird. </a:t>
            </a:r>
          </a:p>
          <a:p>
            <a:endParaRPr lang="nl-NL" dirty="0"/>
          </a:p>
          <a:p>
            <a:endParaRPr lang="nl-NL" dirty="0"/>
          </a:p>
        </p:txBody>
      </p:sp>
      <p:pic>
        <p:nvPicPr>
          <p:cNvPr id="3" name="20-DE-PWN.mp3">
            <a:hlinkClick r:id="" action="ppaction://media"/>
            <a:extLst>
              <a:ext uri="{FF2B5EF4-FFF2-40B4-BE49-F238E27FC236}">
                <a16:creationId xmlns:a16="http://schemas.microsoft.com/office/drawing/2014/main" id="{35203B30-5A36-4D22-2DDC-D1EC291F3C5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1588"/>
            <a:ext cx="812800" cy="812800"/>
          </a:xfrm>
          <a:prstGeom prst="rect">
            <a:avLst/>
          </a:prstGeom>
        </p:spPr>
      </p:pic>
    </p:spTree>
    <p:extLst>
      <p:ext uri="{BB962C8B-B14F-4D97-AF65-F5344CB8AC3E}">
        <p14:creationId xmlns:p14="http://schemas.microsoft.com/office/powerpoint/2010/main" val="384764799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6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AF332-7F64-C20C-3021-7FECEF2D8DD3}"/>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EB74151-1AFC-C939-424E-49FC5E951F2B}"/>
              </a:ext>
            </a:extLst>
          </p:cNvPr>
          <p:cNvSpPr>
            <a:spLocks noGrp="1" noRot="1" noMove="1" noResize="1" noEditPoints="1" noAdjustHandles="1" noChangeArrowheads="1" noChangeShapeType="1"/>
          </p:cNvSpPr>
          <p:nvPr>
            <p:ph type="body" sz="quarter" idx="16"/>
          </p:nvPr>
        </p:nvSpPr>
        <p:spPr/>
        <p:txBody>
          <a:bodyPr>
            <a:normAutofit fontScale="85000" lnSpcReduction="10000"/>
          </a:bodyPr>
          <a:lstStyle/>
          <a:p>
            <a:pPr>
              <a:defRPr b="0" i="0"/>
            </a:pPr>
            <a:r>
              <a:rPr lang="1031" b="1"/>
              <a:t>Bei Neubauten und Renovierungsprojekten gibt es 3 Hygienezonen:</a:t>
            </a:r>
          </a:p>
          <a:p>
            <a:endParaRPr lang="nl-NL"/>
          </a:p>
        </p:txBody>
      </p:sp>
      <p:sp>
        <p:nvSpPr>
          <p:cNvPr id="3" name="Tijdelijke aanduiding voor tekst 2">
            <a:extLst>
              <a:ext uri="{FF2B5EF4-FFF2-40B4-BE49-F238E27FC236}">
                <a16:creationId xmlns:a16="http://schemas.microsoft.com/office/drawing/2014/main" id="{803B1D22-805E-D933-A297-F5B00FA70A59}"/>
              </a:ext>
            </a:extLst>
          </p:cNvPr>
          <p:cNvSpPr>
            <a:spLocks noGrp="1" noRot="1" noMove="1" noResize="1" noEditPoints="1" noAdjustHandles="1" noChangeArrowheads="1" noChangeShapeType="1"/>
          </p:cNvSpPr>
          <p:nvPr>
            <p:ph type="body" sz="quarter" idx="17"/>
          </p:nvPr>
        </p:nvSpPr>
        <p:spPr/>
        <p:txBody>
          <a:bodyPr lIns="91440" tIns="45720" rIns="91440" bIns="45720" anchor="t">
            <a:normAutofit/>
          </a:bodyPr>
          <a:lstStyle/>
          <a:p>
            <a:pPr marL="342900" indent="-342900">
              <a:buFont typeface="+mj-lt"/>
              <a:buAutoNum type="arabicPeriod"/>
              <a:defRPr b="0" i="0"/>
            </a:pPr>
            <a:r>
              <a:rPr lang="1031">
                <a:latin typeface="Segoe UI"/>
                <a:cs typeface="Segoe UI"/>
              </a:rPr>
              <a:t>Grüne Zone: alle Bereiche, in denen alle Arbeiten durchgeführt werden dürfen</a:t>
            </a:r>
          </a:p>
          <a:p>
            <a:pPr marL="342900" indent="-342900">
              <a:buFont typeface="+mj-lt"/>
              <a:buAutoNum type="arabicPeriod"/>
              <a:defRPr b="0" i="0"/>
            </a:pPr>
            <a:r>
              <a:rPr lang="1031">
                <a:latin typeface="Segoe UI"/>
                <a:cs typeface="Segoe UI"/>
              </a:rPr>
              <a:t>Rote Zone: in der nicht gebohrt, geschliffen oder gesägt werden darf, weil Anlagen- oder Rohrleitungsteile zur Montage offen liegen</a:t>
            </a:r>
          </a:p>
          <a:p>
            <a:pPr marL="342900" indent="-342900">
              <a:buFont typeface="+mj-lt"/>
              <a:buAutoNum type="arabicPeriod"/>
              <a:defRPr b="0" i="0"/>
            </a:pPr>
            <a:r>
              <a:rPr lang="1031"/>
              <a:t>Violette Zone: Bei Arbeiten an Anlagen- oder Rohrleitungsteilen, durch die bereits (Trink-)Wasser geflossen ist oder im Anschluss der Arbeiten (Trink-)Wasser fließen wird. </a:t>
            </a:r>
          </a:p>
          <a:p>
            <a:pPr marL="342900" indent="-342900">
              <a:buFont typeface="+mj-lt"/>
              <a:buAutoNum type="arabicPeriod"/>
            </a:pPr>
            <a:endParaRPr lang="nl-NL" b="1"/>
          </a:p>
        </p:txBody>
      </p:sp>
      <p:pic>
        <p:nvPicPr>
          <p:cNvPr id="9" name="Tijdelijke aanduiding voor afbeelding 8">
            <a:extLst>
              <a:ext uri="{FF2B5EF4-FFF2-40B4-BE49-F238E27FC236}">
                <a16:creationId xmlns:a16="http://schemas.microsoft.com/office/drawing/2014/main" id="{00F74DE5-9228-A4E8-C318-327C57072923}"/>
              </a:ext>
            </a:extLst>
          </p:cNvPr>
          <p:cNvPicPr>
            <a:picLocks noGrp="1" noChangeAspect="1"/>
          </p:cNvPicPr>
          <p:nvPr>
            <p:ph type="pic" sz="quarter" idx="18"/>
          </p:nvPr>
        </p:nvPicPr>
        <p:blipFill>
          <a:blip r:embed="rId5">
            <a:extLst>
              <a:ext uri="{28A0092B-C50C-407E-A947-70E740481C1C}">
                <a14:useLocalDpi xmlns:a14="http://schemas.microsoft.com/office/drawing/2010/main"/>
              </a:ext>
            </a:extLst>
          </a:blip>
          <a:stretch>
            <a:fillRect/>
          </a:stretch>
        </p:blipFill>
        <p:spPr>
          <a:prstGeom prst="round2DiagRect">
            <a:avLst>
              <a:gd name="adj1" fmla="val 11751"/>
              <a:gd name="adj2" fmla="val 3248"/>
            </a:avLst>
          </a:prstGeom>
          <a:solidFill>
            <a:srgbClr val="ECF2F5"/>
          </a:solidFill>
        </p:spPr>
      </p:pic>
      <p:pic>
        <p:nvPicPr>
          <p:cNvPr id="6" name="21-DE-PWN.mp3">
            <a:hlinkClick r:id="" action="ppaction://media"/>
            <a:extLst>
              <a:ext uri="{FF2B5EF4-FFF2-40B4-BE49-F238E27FC236}">
                <a16:creationId xmlns:a16="http://schemas.microsoft.com/office/drawing/2014/main" id="{667EF356-8FA4-D46F-E76A-4CE654359C5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1588"/>
            <a:ext cx="812800" cy="812800"/>
          </a:xfrm>
          <a:prstGeom prst="rect">
            <a:avLst/>
          </a:prstGeom>
        </p:spPr>
      </p:pic>
    </p:spTree>
    <p:extLst>
      <p:ext uri="{BB962C8B-B14F-4D97-AF65-F5344CB8AC3E}">
        <p14:creationId xmlns:p14="http://schemas.microsoft.com/office/powerpoint/2010/main" val="40924452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298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00A6636-CFA7-24AA-3EDF-F9DBEA9A4990}"/>
              </a:ext>
            </a:extLst>
          </p:cNvPr>
          <p:cNvSpPr>
            <a:spLocks noGrp="1"/>
          </p:cNvSpPr>
          <p:nvPr>
            <p:ph type="body" sz="quarter" idx="16"/>
          </p:nvPr>
        </p:nvSpPr>
        <p:spPr/>
        <p:txBody>
          <a:bodyPr/>
          <a:lstStyle/>
          <a:p>
            <a:pPr>
              <a:defRPr b="0" i="0"/>
            </a:pPr>
            <a:r>
              <a:rPr lang="1031" b="1"/>
              <a:t>Grüne Zone</a:t>
            </a:r>
          </a:p>
          <a:p>
            <a:endParaRPr lang="nl-NL"/>
          </a:p>
        </p:txBody>
      </p:sp>
      <p:sp>
        <p:nvSpPr>
          <p:cNvPr id="3" name="Tijdelijke aanduiding voor tekst 2">
            <a:extLst>
              <a:ext uri="{FF2B5EF4-FFF2-40B4-BE49-F238E27FC236}">
                <a16:creationId xmlns:a16="http://schemas.microsoft.com/office/drawing/2014/main" id="{1F2BDF8B-FB21-112F-E14C-E0AC43C97E2E}"/>
              </a:ext>
            </a:extLst>
          </p:cNvPr>
          <p:cNvSpPr>
            <a:spLocks noGrp="1" noRot="1" noMove="1" noResize="1" noEditPoints="1" noAdjustHandles="1" noChangeArrowheads="1" noChangeShapeType="1"/>
          </p:cNvSpPr>
          <p:nvPr>
            <p:ph type="body" sz="quarter" idx="17"/>
          </p:nvPr>
        </p:nvSpPr>
        <p:spPr/>
        <p:txBody>
          <a:bodyPr/>
          <a:lstStyle/>
          <a:p>
            <a:pPr marL="0" indent="0">
              <a:buNone/>
              <a:defRPr b="0" i="0"/>
            </a:pPr>
            <a:r>
              <a:rPr lang="1031"/>
              <a:t>In der </a:t>
            </a:r>
            <a:r>
              <a:rPr lang="1031" b="1"/>
              <a:t>grünen Zone (alle Bereiche)</a:t>
            </a:r>
            <a:r>
              <a:rPr lang="1031"/>
              <a:t> gilt:</a:t>
            </a:r>
          </a:p>
          <a:p>
            <a:endParaRPr lang="nl-NL"/>
          </a:p>
          <a:p>
            <a:pPr>
              <a:defRPr b="0" i="0"/>
            </a:pPr>
            <a:r>
              <a:rPr lang="1031"/>
              <a:t>Saubere Sicherheitsschuhe </a:t>
            </a:r>
          </a:p>
          <a:p>
            <a:pPr>
              <a:defRPr b="0" i="0"/>
            </a:pPr>
            <a:r>
              <a:rPr lang="1031"/>
              <a:t>Saubere Arbeitskleidung </a:t>
            </a:r>
          </a:p>
          <a:p>
            <a:pPr>
              <a:defRPr b="0" i="0"/>
            </a:pPr>
            <a:r>
              <a:rPr lang="1031"/>
              <a:t>Aufräumen am Ende des Arbeitstages </a:t>
            </a:r>
          </a:p>
          <a:p>
            <a:pPr>
              <a:defRPr b="0" i="0"/>
            </a:pPr>
            <a:r>
              <a:rPr lang="1031"/>
              <a:t>Essen und Trinken verboten </a:t>
            </a:r>
          </a:p>
          <a:p>
            <a:pPr>
              <a:defRPr b="0" i="0"/>
            </a:pPr>
            <a:r>
              <a:rPr lang="1031"/>
              <a:t>Rauchverbot </a:t>
            </a:r>
          </a:p>
          <a:p>
            <a:pPr>
              <a:defRPr b="0" i="0"/>
            </a:pPr>
            <a:r>
              <a:rPr lang="1031"/>
              <a:t>Rohrleitungen verschließen</a:t>
            </a:r>
          </a:p>
          <a:p>
            <a:pPr>
              <a:defRPr b="0" i="0"/>
            </a:pPr>
            <a:r>
              <a:rPr lang="1031"/>
              <a:t>Keine Werkzeuge oder Materialien in die Rohrleitungen legen </a:t>
            </a:r>
          </a:p>
          <a:p>
            <a:endParaRPr lang="nl-NL"/>
          </a:p>
        </p:txBody>
      </p:sp>
      <p:sp>
        <p:nvSpPr>
          <p:cNvPr id="4" name="Tijdelijke aanduiding voor tekst 3">
            <a:extLst>
              <a:ext uri="{FF2B5EF4-FFF2-40B4-BE49-F238E27FC236}">
                <a16:creationId xmlns:a16="http://schemas.microsoft.com/office/drawing/2014/main" id="{EE8252B4-BF59-AD79-5989-B4B441347F29}"/>
              </a:ext>
            </a:extLst>
          </p:cNvPr>
          <p:cNvSpPr>
            <a:spLocks noGrp="1"/>
          </p:cNvSpPr>
          <p:nvPr>
            <p:ph type="body" sz="quarter" idx="18"/>
          </p:nvPr>
        </p:nvSpPr>
        <p:spPr/>
        <p:txBody>
          <a:bodyPr/>
          <a:lstStyle/>
          <a:p>
            <a:pPr>
              <a:defRPr b="0" i="0"/>
            </a:pPr>
            <a:r>
              <a:rPr lang="1031" b="1"/>
              <a:t>Alle Bereiche</a:t>
            </a:r>
          </a:p>
        </p:txBody>
      </p:sp>
      <p:sp>
        <p:nvSpPr>
          <p:cNvPr id="5" name="Tijdelijke aanduiding voor tekst 4">
            <a:extLst>
              <a:ext uri="{FF2B5EF4-FFF2-40B4-BE49-F238E27FC236}">
                <a16:creationId xmlns:a16="http://schemas.microsoft.com/office/drawing/2014/main" id="{CF932A15-0700-45C9-D425-5A24DA96B07A}"/>
              </a:ext>
            </a:extLst>
          </p:cNvPr>
          <p:cNvSpPr>
            <a:spLocks noGrp="1"/>
          </p:cNvSpPr>
          <p:nvPr>
            <p:ph type="body" sz="quarter" idx="19"/>
          </p:nvPr>
        </p:nvSpPr>
        <p:spPr/>
        <p:txBody>
          <a:bodyPr/>
          <a:lstStyle/>
          <a:p>
            <a:pPr>
              <a:defRPr b="0" i="0"/>
            </a:pPr>
            <a:r>
              <a:rPr lang="1031" b="1"/>
              <a:t>Immer gültig, für jedermann</a:t>
            </a:r>
          </a:p>
        </p:txBody>
      </p:sp>
      <p:sp>
        <p:nvSpPr>
          <p:cNvPr id="6" name="Tijdelijke aanduiding voor tekst 5">
            <a:extLst>
              <a:ext uri="{FF2B5EF4-FFF2-40B4-BE49-F238E27FC236}">
                <a16:creationId xmlns:a16="http://schemas.microsoft.com/office/drawing/2014/main" id="{29B08B9F-967C-20DC-1CBA-90A528AD5D11}"/>
              </a:ext>
            </a:extLst>
          </p:cNvPr>
          <p:cNvSpPr>
            <a:spLocks noGrp="1"/>
          </p:cNvSpPr>
          <p:nvPr>
            <p:ph type="body" sz="quarter" idx="20"/>
          </p:nvPr>
        </p:nvSpPr>
        <p:spPr/>
        <p:txBody>
          <a:bodyPr>
            <a:normAutofit fontScale="92500" lnSpcReduction="10000"/>
          </a:bodyPr>
          <a:lstStyle/>
          <a:p>
            <a:pPr>
              <a:defRPr b="0" i="0"/>
            </a:pPr>
            <a:r>
              <a:rPr lang="1031" b="1"/>
              <a:t>Verunreinigungen sofort dem Aufsichtsführenden melden</a:t>
            </a:r>
          </a:p>
        </p:txBody>
      </p:sp>
      <p:sp>
        <p:nvSpPr>
          <p:cNvPr id="7" name="Tijdelijke aanduiding voor tekst 6">
            <a:extLst>
              <a:ext uri="{FF2B5EF4-FFF2-40B4-BE49-F238E27FC236}">
                <a16:creationId xmlns:a16="http://schemas.microsoft.com/office/drawing/2014/main" id="{76DCA54E-DA3B-36B0-15D3-EB8DE68B0B57}"/>
              </a:ext>
            </a:extLst>
          </p:cNvPr>
          <p:cNvSpPr>
            <a:spLocks noGrp="1"/>
          </p:cNvSpPr>
          <p:nvPr>
            <p:ph type="body" sz="quarter" idx="21"/>
          </p:nvPr>
        </p:nvSpPr>
        <p:spPr>
          <a:xfrm>
            <a:off x="8092440" y="2253056"/>
            <a:ext cx="917752" cy="346477"/>
          </a:xfrm>
        </p:spPr>
        <p:txBody>
          <a:bodyPr/>
          <a:lstStyle/>
          <a:p>
            <a:pPr>
              <a:defRPr b="0" i="0"/>
            </a:pPr>
            <a:r>
              <a:rPr lang="1031" b="1" dirty="0"/>
              <a:t>Saubere Arbeitskleidung</a:t>
            </a:r>
          </a:p>
        </p:txBody>
      </p:sp>
      <p:sp>
        <p:nvSpPr>
          <p:cNvPr id="8" name="Tijdelijke aanduiding voor tekst 7">
            <a:extLst>
              <a:ext uri="{FF2B5EF4-FFF2-40B4-BE49-F238E27FC236}">
                <a16:creationId xmlns:a16="http://schemas.microsoft.com/office/drawing/2014/main" id="{38751E32-FA65-4761-7A8F-0FAA708E27B6}"/>
              </a:ext>
            </a:extLst>
          </p:cNvPr>
          <p:cNvSpPr>
            <a:spLocks noGrp="1"/>
          </p:cNvSpPr>
          <p:nvPr>
            <p:ph type="body" sz="quarter" idx="30"/>
          </p:nvPr>
        </p:nvSpPr>
        <p:spPr/>
        <p:txBody>
          <a:bodyPr/>
          <a:lstStyle/>
          <a:p>
            <a:pPr>
              <a:defRPr b="0" i="0"/>
            </a:pPr>
            <a:r>
              <a:rPr lang="1031" b="1" dirty="0"/>
              <a:t>Rohrleitungs</a:t>
            </a:r>
            <a:r>
              <a:rPr lang="nl-NL" b="1" dirty="0"/>
              <a:t>-</a:t>
            </a:r>
            <a:r>
              <a:rPr lang="1031" b="1" dirty="0"/>
              <a:t>teile verschließen</a:t>
            </a:r>
          </a:p>
        </p:txBody>
      </p:sp>
      <p:sp>
        <p:nvSpPr>
          <p:cNvPr id="9" name="Tijdelijke aanduiding voor tekst 8">
            <a:extLst>
              <a:ext uri="{FF2B5EF4-FFF2-40B4-BE49-F238E27FC236}">
                <a16:creationId xmlns:a16="http://schemas.microsoft.com/office/drawing/2014/main" id="{0C9047E5-9C46-8973-786A-F09481C4B7B0}"/>
              </a:ext>
            </a:extLst>
          </p:cNvPr>
          <p:cNvSpPr>
            <a:spLocks noGrp="1"/>
          </p:cNvSpPr>
          <p:nvPr>
            <p:ph type="body" sz="quarter" idx="31"/>
          </p:nvPr>
        </p:nvSpPr>
        <p:spPr>
          <a:xfrm>
            <a:off x="8954492" y="2253056"/>
            <a:ext cx="1012467" cy="346477"/>
          </a:xfrm>
        </p:spPr>
        <p:txBody>
          <a:bodyPr/>
          <a:lstStyle/>
          <a:p>
            <a:pPr>
              <a:defRPr b="0" i="0"/>
            </a:pPr>
            <a:r>
              <a:rPr lang="1031" b="1" dirty="0"/>
              <a:t>Saubere Sicherheitsschuhe</a:t>
            </a:r>
          </a:p>
        </p:txBody>
      </p:sp>
      <p:sp>
        <p:nvSpPr>
          <p:cNvPr id="10" name="Tijdelijke aanduiding voor tekst 9">
            <a:extLst>
              <a:ext uri="{FF2B5EF4-FFF2-40B4-BE49-F238E27FC236}">
                <a16:creationId xmlns:a16="http://schemas.microsoft.com/office/drawing/2014/main" id="{0DA52512-A081-6190-17E3-9CDF4CA51AB3}"/>
              </a:ext>
            </a:extLst>
          </p:cNvPr>
          <p:cNvSpPr>
            <a:spLocks noGrp="1"/>
          </p:cNvSpPr>
          <p:nvPr>
            <p:ph type="body" sz="quarter" idx="32"/>
          </p:nvPr>
        </p:nvSpPr>
        <p:spPr/>
        <p:txBody>
          <a:bodyPr/>
          <a:lstStyle/>
          <a:p>
            <a:pPr>
              <a:defRPr b="0" i="0"/>
            </a:pPr>
            <a:r>
              <a:rPr lang="1031" b="1" dirty="0"/>
              <a:t>Aufräumen am Ende des Arbeitstages</a:t>
            </a:r>
          </a:p>
        </p:txBody>
      </p:sp>
      <p:sp>
        <p:nvSpPr>
          <p:cNvPr id="11" name="Tijdelijke aanduiding voor tekst 10">
            <a:extLst>
              <a:ext uri="{FF2B5EF4-FFF2-40B4-BE49-F238E27FC236}">
                <a16:creationId xmlns:a16="http://schemas.microsoft.com/office/drawing/2014/main" id="{1FD48270-BD91-8EC2-C7E7-F028E286D7A4}"/>
              </a:ext>
            </a:extLst>
          </p:cNvPr>
          <p:cNvSpPr>
            <a:spLocks noGrp="1"/>
          </p:cNvSpPr>
          <p:nvPr>
            <p:ph type="body" sz="quarter" idx="33"/>
          </p:nvPr>
        </p:nvSpPr>
        <p:spPr/>
        <p:txBody>
          <a:bodyPr/>
          <a:lstStyle/>
          <a:p>
            <a:pPr>
              <a:defRPr b="0" i="0"/>
            </a:pPr>
            <a:r>
              <a:rPr lang="1031" b="1"/>
              <a:t>Rauchverbot</a:t>
            </a:r>
          </a:p>
        </p:txBody>
      </p:sp>
      <p:sp>
        <p:nvSpPr>
          <p:cNvPr id="12" name="Tijdelijke aanduiding voor tekst 11">
            <a:extLst>
              <a:ext uri="{FF2B5EF4-FFF2-40B4-BE49-F238E27FC236}">
                <a16:creationId xmlns:a16="http://schemas.microsoft.com/office/drawing/2014/main" id="{67CD1616-A752-F4A3-A9BA-C9DB251C90BF}"/>
              </a:ext>
            </a:extLst>
          </p:cNvPr>
          <p:cNvSpPr>
            <a:spLocks noGrp="1"/>
          </p:cNvSpPr>
          <p:nvPr>
            <p:ph type="body" sz="quarter" idx="34"/>
          </p:nvPr>
        </p:nvSpPr>
        <p:spPr/>
        <p:txBody>
          <a:bodyPr/>
          <a:lstStyle/>
          <a:p>
            <a:pPr>
              <a:defRPr b="0" i="0"/>
            </a:pPr>
            <a:r>
              <a:rPr lang="1031" b="1"/>
              <a:t>Essen und Trinken verboten</a:t>
            </a:r>
          </a:p>
        </p:txBody>
      </p:sp>
      <p:sp>
        <p:nvSpPr>
          <p:cNvPr id="13" name="Tijdelijke aanduiding voor tekst 12">
            <a:extLst>
              <a:ext uri="{FF2B5EF4-FFF2-40B4-BE49-F238E27FC236}">
                <a16:creationId xmlns:a16="http://schemas.microsoft.com/office/drawing/2014/main" id="{73A4BE71-BAAB-0B85-9355-CA1B2571ED02}"/>
              </a:ext>
            </a:extLst>
          </p:cNvPr>
          <p:cNvSpPr>
            <a:spLocks noGrp="1"/>
          </p:cNvSpPr>
          <p:nvPr>
            <p:ph type="body" sz="quarter" idx="35"/>
          </p:nvPr>
        </p:nvSpPr>
        <p:spPr>
          <a:xfrm>
            <a:off x="10361406" y="3669908"/>
            <a:ext cx="1163153" cy="403084"/>
          </a:xfrm>
        </p:spPr>
        <p:txBody>
          <a:bodyPr/>
          <a:lstStyle/>
          <a:p>
            <a:pPr>
              <a:defRPr b="0" i="0"/>
            </a:pPr>
            <a:r>
              <a:rPr lang="1031" b="1" dirty="0"/>
              <a:t>Keine </a:t>
            </a:r>
            <a:r>
              <a:rPr lang="nl-NL" b="1" dirty="0" err="1"/>
              <a:t>Gegenstände</a:t>
            </a:r>
            <a:r>
              <a:rPr lang="1031" b="1" dirty="0"/>
              <a:t> in die Rohrleitungen legen</a:t>
            </a:r>
          </a:p>
        </p:txBody>
      </p:sp>
      <p:pic>
        <p:nvPicPr>
          <p:cNvPr id="14" name="22-DE-PWN.mp3">
            <a:hlinkClick r:id="" action="ppaction://media"/>
            <a:extLst>
              <a:ext uri="{FF2B5EF4-FFF2-40B4-BE49-F238E27FC236}">
                <a16:creationId xmlns:a16="http://schemas.microsoft.com/office/drawing/2014/main" id="{B81CF514-C035-467F-EA00-39C180AAEEA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3175"/>
            <a:ext cx="812800" cy="812800"/>
          </a:xfrm>
          <a:prstGeom prst="rect">
            <a:avLst/>
          </a:prstGeom>
        </p:spPr>
      </p:pic>
    </p:spTree>
    <p:extLst>
      <p:ext uri="{BB962C8B-B14F-4D97-AF65-F5344CB8AC3E}">
        <p14:creationId xmlns:p14="http://schemas.microsoft.com/office/powerpoint/2010/main" val="89324990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4120"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4"/>
                </p:tgtEl>
              </p:cMediaNode>
            </p:audio>
          </p:childTnLst>
        </p:cTn>
      </p:par>
    </p:tnLst>
  </p:timing>
  <p:extLst>
    <p:ext uri="{6950BFC3-D8DA-4A85-94F7-54DA5524770B}">
      <p188:commentRel xmlns:p188="http://schemas.microsoft.com/office/powerpoint/2018/8/main" r:id="rId5"/>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jdelijke aanduiding voor tekst 13">
            <a:extLst>
              <a:ext uri="{FF2B5EF4-FFF2-40B4-BE49-F238E27FC236}">
                <a16:creationId xmlns:a16="http://schemas.microsoft.com/office/drawing/2014/main" id="{4C0703D9-F60C-6E4E-694E-8A33B91B5E0A}"/>
              </a:ext>
            </a:extLst>
          </p:cNvPr>
          <p:cNvSpPr>
            <a:spLocks noGrp="1"/>
          </p:cNvSpPr>
          <p:nvPr>
            <p:ph type="body" sz="quarter" idx="16"/>
          </p:nvPr>
        </p:nvSpPr>
        <p:spPr/>
        <p:txBody>
          <a:bodyPr/>
          <a:lstStyle/>
          <a:p>
            <a:pPr>
              <a:defRPr b="0" i="0"/>
            </a:pPr>
            <a:r>
              <a:rPr lang="1031" b="1"/>
              <a:t>Rote Zone</a:t>
            </a:r>
          </a:p>
          <a:p>
            <a:endParaRPr lang="nl-NL"/>
          </a:p>
        </p:txBody>
      </p:sp>
      <p:sp>
        <p:nvSpPr>
          <p:cNvPr id="15" name="Tijdelijke aanduiding voor tekst 14">
            <a:extLst>
              <a:ext uri="{FF2B5EF4-FFF2-40B4-BE49-F238E27FC236}">
                <a16:creationId xmlns:a16="http://schemas.microsoft.com/office/drawing/2014/main" id="{CC5DC125-1BFD-9B76-E3BE-FB5796F44F0A}"/>
              </a:ext>
            </a:extLst>
          </p:cNvPr>
          <p:cNvSpPr>
            <a:spLocks noGrp="1"/>
          </p:cNvSpPr>
          <p:nvPr>
            <p:ph type="body" sz="quarter" idx="17"/>
          </p:nvPr>
        </p:nvSpPr>
        <p:spPr/>
        <p:txBody>
          <a:bodyPr/>
          <a:lstStyle/>
          <a:p>
            <a:pPr marL="0" indent="0">
              <a:buNone/>
              <a:defRPr b="0" i="0"/>
            </a:pPr>
            <a:r>
              <a:rPr lang="1031"/>
              <a:t>In der</a:t>
            </a:r>
            <a:r>
              <a:rPr lang="1031" b="1"/>
              <a:t> roten Zone (wasserführender Bereich mit offenen Anlagen- oder Rohrleitungsteilen)</a:t>
            </a:r>
            <a:r>
              <a:rPr lang="1031"/>
              <a:t> gilt:</a:t>
            </a:r>
          </a:p>
          <a:p>
            <a:endParaRPr lang="nl-NL"/>
          </a:p>
          <a:p>
            <a:pPr>
              <a:defRPr b="0" i="0"/>
            </a:pPr>
            <a:r>
              <a:rPr lang="1031"/>
              <a:t>Saubere Arbeitskleidung </a:t>
            </a:r>
          </a:p>
          <a:p>
            <a:pPr>
              <a:defRPr b="0" i="0"/>
            </a:pPr>
            <a:r>
              <a:rPr lang="1031"/>
              <a:t>Aufräumen am Ende des Arbeitstages </a:t>
            </a:r>
          </a:p>
          <a:p>
            <a:pPr>
              <a:defRPr b="0" i="0"/>
            </a:pPr>
            <a:r>
              <a:rPr lang="1031"/>
              <a:t>Essen und Trinken verboten </a:t>
            </a:r>
          </a:p>
          <a:p>
            <a:pPr>
              <a:defRPr b="0" i="0"/>
            </a:pPr>
            <a:r>
              <a:rPr lang="1031"/>
              <a:t>Rauchverbot </a:t>
            </a:r>
          </a:p>
          <a:p>
            <a:pPr>
              <a:defRPr b="0" i="0"/>
            </a:pPr>
            <a:r>
              <a:rPr lang="1031"/>
              <a:t>Keine herabfallenden Gegenstände aus der Kleidung </a:t>
            </a:r>
          </a:p>
          <a:p>
            <a:pPr>
              <a:defRPr b="0" i="0"/>
            </a:pPr>
            <a:r>
              <a:rPr lang="1031"/>
              <a:t>Rohrleitungen verschließen </a:t>
            </a:r>
          </a:p>
          <a:p>
            <a:pPr>
              <a:defRPr b="0" i="0"/>
            </a:pPr>
            <a:r>
              <a:rPr lang="1031"/>
              <a:t>Bohren, Schleifen und Sägen verboten </a:t>
            </a:r>
          </a:p>
          <a:p>
            <a:pPr>
              <a:defRPr b="0" i="0"/>
            </a:pPr>
            <a:r>
              <a:rPr lang="1031"/>
              <a:t>Keine Werkzeuge oder Materialien in die Rohre legen </a:t>
            </a:r>
          </a:p>
          <a:p>
            <a:pPr marL="0" indent="0">
              <a:buNone/>
            </a:pPr>
            <a:endParaRPr lang="nl-NL"/>
          </a:p>
        </p:txBody>
      </p:sp>
      <p:sp>
        <p:nvSpPr>
          <p:cNvPr id="16" name="Tijdelijke aanduiding voor tekst 15">
            <a:extLst>
              <a:ext uri="{FF2B5EF4-FFF2-40B4-BE49-F238E27FC236}">
                <a16:creationId xmlns:a16="http://schemas.microsoft.com/office/drawing/2014/main" id="{347A4C0D-434D-6FCA-7657-43047086CC1C}"/>
              </a:ext>
            </a:extLst>
          </p:cNvPr>
          <p:cNvSpPr>
            <a:spLocks noGrp="1"/>
          </p:cNvSpPr>
          <p:nvPr>
            <p:ph type="body" sz="quarter" idx="18"/>
          </p:nvPr>
        </p:nvSpPr>
        <p:spPr/>
        <p:txBody>
          <a:bodyPr>
            <a:normAutofit fontScale="90000" lnSpcReduction="20000"/>
          </a:bodyPr>
          <a:lstStyle/>
          <a:p>
            <a:pPr>
              <a:defRPr b="0" i="0"/>
            </a:pPr>
            <a:r>
              <a:rPr lang="1031" b="1" dirty="0"/>
              <a:t>Wasserführender Bereich</a:t>
            </a:r>
          </a:p>
        </p:txBody>
      </p:sp>
      <p:sp>
        <p:nvSpPr>
          <p:cNvPr id="17" name="Tijdelijke aanduiding voor tekst 16">
            <a:extLst>
              <a:ext uri="{FF2B5EF4-FFF2-40B4-BE49-F238E27FC236}">
                <a16:creationId xmlns:a16="http://schemas.microsoft.com/office/drawing/2014/main" id="{566539F3-4F4D-D3FB-D601-6FE818BA32C4}"/>
              </a:ext>
            </a:extLst>
          </p:cNvPr>
          <p:cNvSpPr>
            <a:spLocks noGrp="1"/>
          </p:cNvSpPr>
          <p:nvPr>
            <p:ph type="body" sz="quarter" idx="19"/>
          </p:nvPr>
        </p:nvSpPr>
        <p:spPr/>
        <p:txBody>
          <a:bodyPr/>
          <a:lstStyle/>
          <a:p>
            <a:pPr>
              <a:defRPr b="0" i="0"/>
            </a:pPr>
            <a:r>
              <a:rPr lang="1031" b="1"/>
              <a:t>Immer gültig, für jedermann</a:t>
            </a:r>
          </a:p>
        </p:txBody>
      </p:sp>
      <p:sp>
        <p:nvSpPr>
          <p:cNvPr id="18" name="Tijdelijke aanduiding voor tekst 17">
            <a:extLst>
              <a:ext uri="{FF2B5EF4-FFF2-40B4-BE49-F238E27FC236}">
                <a16:creationId xmlns:a16="http://schemas.microsoft.com/office/drawing/2014/main" id="{C0572D24-8F85-A53A-952A-6CC8B0F57FC6}"/>
              </a:ext>
            </a:extLst>
          </p:cNvPr>
          <p:cNvSpPr>
            <a:spLocks noGrp="1"/>
          </p:cNvSpPr>
          <p:nvPr>
            <p:ph type="body" sz="quarter" idx="20"/>
          </p:nvPr>
        </p:nvSpPr>
        <p:spPr/>
        <p:txBody>
          <a:bodyPr>
            <a:normAutofit fontScale="92500" lnSpcReduction="10000"/>
          </a:bodyPr>
          <a:lstStyle/>
          <a:p>
            <a:pPr>
              <a:defRPr b="0" i="0"/>
            </a:pPr>
            <a:r>
              <a:rPr lang="1031" b="1"/>
              <a:t>Verunreinigungen sofort dem Aufsichtsführenden melden</a:t>
            </a:r>
          </a:p>
        </p:txBody>
      </p:sp>
      <p:sp>
        <p:nvSpPr>
          <p:cNvPr id="19" name="Tijdelijke aanduiding voor tekst 18">
            <a:extLst>
              <a:ext uri="{FF2B5EF4-FFF2-40B4-BE49-F238E27FC236}">
                <a16:creationId xmlns:a16="http://schemas.microsoft.com/office/drawing/2014/main" id="{05BB1F0D-2483-EAB7-449C-1DF894CB2A4E}"/>
              </a:ext>
            </a:extLst>
          </p:cNvPr>
          <p:cNvSpPr>
            <a:spLocks noGrp="1"/>
          </p:cNvSpPr>
          <p:nvPr>
            <p:ph type="body" sz="quarter" idx="21"/>
          </p:nvPr>
        </p:nvSpPr>
        <p:spPr>
          <a:xfrm>
            <a:off x="8055086" y="2253056"/>
            <a:ext cx="923182" cy="346477"/>
          </a:xfrm>
        </p:spPr>
        <p:txBody>
          <a:bodyPr/>
          <a:lstStyle/>
          <a:p>
            <a:pPr>
              <a:defRPr b="0" i="0"/>
            </a:pPr>
            <a:r>
              <a:rPr lang="1031" b="1" dirty="0"/>
              <a:t>Saubere Arbeitskleidung</a:t>
            </a:r>
          </a:p>
        </p:txBody>
      </p:sp>
      <p:sp>
        <p:nvSpPr>
          <p:cNvPr id="20" name="Tijdelijke aanduiding voor tekst 19">
            <a:extLst>
              <a:ext uri="{FF2B5EF4-FFF2-40B4-BE49-F238E27FC236}">
                <a16:creationId xmlns:a16="http://schemas.microsoft.com/office/drawing/2014/main" id="{208AE4C7-AF3E-2419-9CE7-795D3DC0928A}"/>
              </a:ext>
            </a:extLst>
          </p:cNvPr>
          <p:cNvSpPr>
            <a:spLocks noGrp="1"/>
          </p:cNvSpPr>
          <p:nvPr>
            <p:ph type="body" sz="quarter" idx="30"/>
          </p:nvPr>
        </p:nvSpPr>
        <p:spPr/>
        <p:txBody>
          <a:bodyPr/>
          <a:lstStyle/>
          <a:p>
            <a:pPr>
              <a:defRPr b="0" i="0"/>
            </a:pPr>
            <a:r>
              <a:rPr lang="1031" b="1" dirty="0"/>
              <a:t>Rohrleitungs</a:t>
            </a:r>
            <a:r>
              <a:rPr lang="nl-NL" b="1" dirty="0"/>
              <a:t>-</a:t>
            </a:r>
            <a:r>
              <a:rPr lang="1031" b="1" dirty="0"/>
              <a:t>teile verschließen</a:t>
            </a:r>
          </a:p>
        </p:txBody>
      </p:sp>
      <p:sp>
        <p:nvSpPr>
          <p:cNvPr id="21" name="Tijdelijke aanduiding voor tekst 20">
            <a:extLst>
              <a:ext uri="{FF2B5EF4-FFF2-40B4-BE49-F238E27FC236}">
                <a16:creationId xmlns:a16="http://schemas.microsoft.com/office/drawing/2014/main" id="{50540A02-3B80-C6BE-1284-8B0C8CF80163}"/>
              </a:ext>
            </a:extLst>
          </p:cNvPr>
          <p:cNvSpPr>
            <a:spLocks noGrp="1"/>
          </p:cNvSpPr>
          <p:nvPr>
            <p:ph type="body" sz="quarter" idx="31"/>
          </p:nvPr>
        </p:nvSpPr>
        <p:spPr>
          <a:xfrm>
            <a:off x="8954492" y="2253056"/>
            <a:ext cx="1012467" cy="346477"/>
          </a:xfrm>
        </p:spPr>
        <p:txBody>
          <a:bodyPr/>
          <a:lstStyle/>
          <a:p>
            <a:pPr>
              <a:defRPr b="0" i="0"/>
            </a:pPr>
            <a:r>
              <a:rPr lang="1031" b="1" dirty="0"/>
              <a:t>Saubere Sicherheitsschuhe</a:t>
            </a:r>
          </a:p>
        </p:txBody>
      </p:sp>
      <p:sp>
        <p:nvSpPr>
          <p:cNvPr id="22" name="Tijdelijke aanduiding voor tekst 21">
            <a:extLst>
              <a:ext uri="{FF2B5EF4-FFF2-40B4-BE49-F238E27FC236}">
                <a16:creationId xmlns:a16="http://schemas.microsoft.com/office/drawing/2014/main" id="{1474F6F2-587E-1F72-C326-3ED504BA1B3F}"/>
              </a:ext>
            </a:extLst>
          </p:cNvPr>
          <p:cNvSpPr>
            <a:spLocks noGrp="1"/>
          </p:cNvSpPr>
          <p:nvPr>
            <p:ph type="body" sz="quarter" idx="32"/>
          </p:nvPr>
        </p:nvSpPr>
        <p:spPr/>
        <p:txBody>
          <a:bodyPr/>
          <a:lstStyle/>
          <a:p>
            <a:pPr>
              <a:defRPr b="0" i="0"/>
            </a:pPr>
            <a:r>
              <a:rPr lang="1031" b="1"/>
              <a:t>Aufräumen am Ende des Arbeitstages</a:t>
            </a:r>
          </a:p>
        </p:txBody>
      </p:sp>
      <p:sp>
        <p:nvSpPr>
          <p:cNvPr id="23" name="Tijdelijke aanduiding voor tekst 22">
            <a:extLst>
              <a:ext uri="{FF2B5EF4-FFF2-40B4-BE49-F238E27FC236}">
                <a16:creationId xmlns:a16="http://schemas.microsoft.com/office/drawing/2014/main" id="{9331ABD0-09F4-9F15-09C2-7A24D17BE994}"/>
              </a:ext>
            </a:extLst>
          </p:cNvPr>
          <p:cNvSpPr>
            <a:spLocks noGrp="1"/>
          </p:cNvSpPr>
          <p:nvPr>
            <p:ph type="body" sz="quarter" idx="33"/>
          </p:nvPr>
        </p:nvSpPr>
        <p:spPr/>
        <p:txBody>
          <a:bodyPr/>
          <a:lstStyle/>
          <a:p>
            <a:pPr>
              <a:defRPr b="0" i="0"/>
            </a:pPr>
            <a:r>
              <a:rPr lang="1031" b="1"/>
              <a:t>Essen und Trinken verboten</a:t>
            </a:r>
          </a:p>
        </p:txBody>
      </p:sp>
      <p:sp>
        <p:nvSpPr>
          <p:cNvPr id="24" name="Tijdelijke aanduiding voor tekst 23">
            <a:extLst>
              <a:ext uri="{FF2B5EF4-FFF2-40B4-BE49-F238E27FC236}">
                <a16:creationId xmlns:a16="http://schemas.microsoft.com/office/drawing/2014/main" id="{FEC60F3D-14B7-D028-0041-360AF2C9E04C}"/>
              </a:ext>
            </a:extLst>
          </p:cNvPr>
          <p:cNvSpPr>
            <a:spLocks noGrp="1"/>
          </p:cNvSpPr>
          <p:nvPr>
            <p:ph type="body" sz="quarter" idx="34"/>
          </p:nvPr>
        </p:nvSpPr>
        <p:spPr/>
        <p:txBody>
          <a:bodyPr/>
          <a:lstStyle/>
          <a:p>
            <a:pPr>
              <a:defRPr b="0" i="0"/>
            </a:pPr>
            <a:r>
              <a:rPr lang="1031" b="1"/>
              <a:t>Bohren, Schleifen und Sägen verboten</a:t>
            </a:r>
          </a:p>
        </p:txBody>
      </p:sp>
      <p:sp>
        <p:nvSpPr>
          <p:cNvPr id="25" name="Tijdelijke aanduiding voor tekst 24">
            <a:extLst>
              <a:ext uri="{FF2B5EF4-FFF2-40B4-BE49-F238E27FC236}">
                <a16:creationId xmlns:a16="http://schemas.microsoft.com/office/drawing/2014/main" id="{0D239C3D-D9FA-A5FC-9F0F-0860D6E51E8C}"/>
              </a:ext>
            </a:extLst>
          </p:cNvPr>
          <p:cNvSpPr>
            <a:spLocks noGrp="1"/>
          </p:cNvSpPr>
          <p:nvPr>
            <p:ph type="body" sz="quarter" idx="35"/>
          </p:nvPr>
        </p:nvSpPr>
        <p:spPr/>
        <p:txBody>
          <a:bodyPr/>
          <a:lstStyle/>
          <a:p>
            <a:pPr>
              <a:defRPr b="0" i="0"/>
            </a:pPr>
            <a:r>
              <a:rPr lang="1031" b="1"/>
              <a:t>Rauchverbot</a:t>
            </a:r>
          </a:p>
        </p:txBody>
      </p:sp>
      <p:sp>
        <p:nvSpPr>
          <p:cNvPr id="26" name="Tijdelijke aanduiding voor tekst 25">
            <a:extLst>
              <a:ext uri="{FF2B5EF4-FFF2-40B4-BE49-F238E27FC236}">
                <a16:creationId xmlns:a16="http://schemas.microsoft.com/office/drawing/2014/main" id="{2F6AE1C0-4CE2-543E-1E3A-FD8593F0751F}"/>
              </a:ext>
            </a:extLst>
          </p:cNvPr>
          <p:cNvSpPr>
            <a:spLocks noGrp="1"/>
          </p:cNvSpPr>
          <p:nvPr>
            <p:ph type="body" sz="quarter" idx="36"/>
          </p:nvPr>
        </p:nvSpPr>
        <p:spPr>
          <a:xfrm>
            <a:off x="9875921" y="3577402"/>
            <a:ext cx="923183" cy="578555"/>
          </a:xfrm>
        </p:spPr>
        <p:txBody>
          <a:bodyPr/>
          <a:lstStyle/>
          <a:p>
            <a:pPr>
              <a:defRPr b="0" i="0"/>
            </a:pPr>
            <a:r>
              <a:rPr lang="1031" b="1" dirty="0"/>
              <a:t>Keine Gegenstände in Rohrleitungen legen</a:t>
            </a:r>
          </a:p>
        </p:txBody>
      </p:sp>
      <p:pic>
        <p:nvPicPr>
          <p:cNvPr id="2" name="23-DE-PWN.mp3">
            <a:hlinkClick r:id="" action="ppaction://media"/>
            <a:extLst>
              <a:ext uri="{FF2B5EF4-FFF2-40B4-BE49-F238E27FC236}">
                <a16:creationId xmlns:a16="http://schemas.microsoft.com/office/drawing/2014/main" id="{AF04BA11-885A-1E04-2841-F520F8231FC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3175"/>
            <a:ext cx="812800" cy="812800"/>
          </a:xfrm>
          <a:prstGeom prst="rect">
            <a:avLst/>
          </a:prstGeom>
        </p:spPr>
      </p:pic>
    </p:spTree>
    <p:extLst>
      <p:ext uri="{BB962C8B-B14F-4D97-AF65-F5344CB8AC3E}">
        <p14:creationId xmlns:p14="http://schemas.microsoft.com/office/powerpoint/2010/main" val="93923328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1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extLst>
    <p:ext uri="{6950BFC3-D8DA-4A85-94F7-54DA5524770B}">
      <p188:commentRel xmlns:p188="http://schemas.microsoft.com/office/powerpoint/2018/8/main" r:id="rId5"/>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jdelijke aanduiding voor tekst 19">
            <a:extLst>
              <a:ext uri="{FF2B5EF4-FFF2-40B4-BE49-F238E27FC236}">
                <a16:creationId xmlns:a16="http://schemas.microsoft.com/office/drawing/2014/main" id="{80B4B457-4527-1086-E901-616979C2556C}"/>
              </a:ext>
            </a:extLst>
          </p:cNvPr>
          <p:cNvSpPr>
            <a:spLocks noGrp="1"/>
          </p:cNvSpPr>
          <p:nvPr>
            <p:ph type="body" sz="quarter" idx="16"/>
          </p:nvPr>
        </p:nvSpPr>
        <p:spPr/>
        <p:txBody>
          <a:bodyPr/>
          <a:lstStyle/>
          <a:p>
            <a:pPr>
              <a:defRPr b="0" i="0"/>
            </a:pPr>
            <a:r>
              <a:rPr lang="1031" b="1"/>
              <a:t>Violette Zone</a:t>
            </a:r>
          </a:p>
          <a:p>
            <a:endParaRPr lang="nl-NL"/>
          </a:p>
        </p:txBody>
      </p:sp>
      <p:sp>
        <p:nvSpPr>
          <p:cNvPr id="21" name="Tijdelijke aanduiding voor tekst 20">
            <a:extLst>
              <a:ext uri="{FF2B5EF4-FFF2-40B4-BE49-F238E27FC236}">
                <a16:creationId xmlns:a16="http://schemas.microsoft.com/office/drawing/2014/main" id="{23981815-AFAD-0482-2E67-BF5456CBAA67}"/>
              </a:ext>
            </a:extLst>
          </p:cNvPr>
          <p:cNvSpPr>
            <a:spLocks noGrp="1"/>
          </p:cNvSpPr>
          <p:nvPr>
            <p:ph type="body" sz="quarter" idx="17"/>
          </p:nvPr>
        </p:nvSpPr>
        <p:spPr/>
        <p:txBody>
          <a:bodyPr>
            <a:normAutofit fontScale="90000"/>
          </a:bodyPr>
          <a:lstStyle/>
          <a:p>
            <a:pPr marL="0" indent="0">
              <a:buNone/>
              <a:defRPr b="0" i="0"/>
            </a:pPr>
            <a:r>
              <a:rPr lang="1031"/>
              <a:t>Wenn in oder an diesen Anlagen gearbeitet wird und dabei eine „offene Verbindung“ entsteht, wird der </a:t>
            </a:r>
            <a:r>
              <a:rPr lang="1031" b="1"/>
              <a:t>Bereich um diese offene Verbindung herum lokal und vorübergehend als violette Zone eingerichtet.</a:t>
            </a:r>
          </a:p>
          <a:p>
            <a:pPr marL="0" indent="0">
              <a:buNone/>
              <a:defRPr b="0" i="0"/>
            </a:pPr>
            <a:r>
              <a:rPr lang="1031"/>
              <a:t>Auf den violetten Hinweisschildern werden folgende Regeln angegeben: </a:t>
            </a:r>
            <a:br>
              <a:rPr lang="1031"/>
            </a:br>
            <a:r>
              <a:rPr lang="1031"/>
              <a:t> </a:t>
            </a:r>
          </a:p>
          <a:p>
            <a:pPr>
              <a:defRPr b="0" i="0"/>
            </a:pPr>
            <a:r>
              <a:rPr lang="1031"/>
              <a:t>Desinfizierte Stiefel </a:t>
            </a:r>
          </a:p>
          <a:p>
            <a:pPr>
              <a:defRPr b="0" i="0"/>
            </a:pPr>
            <a:r>
              <a:rPr lang="1031"/>
              <a:t>Desinfizierte Handschuhe </a:t>
            </a:r>
          </a:p>
          <a:p>
            <a:pPr>
              <a:defRPr b="0" i="0"/>
            </a:pPr>
            <a:r>
              <a:rPr lang="1031"/>
              <a:t>Essen und Trinken verboten </a:t>
            </a:r>
          </a:p>
          <a:p>
            <a:pPr>
              <a:defRPr b="0" i="0"/>
            </a:pPr>
            <a:r>
              <a:rPr lang="1031"/>
              <a:t>Desinfektion mit einer geprüften Peroxidlösung </a:t>
            </a:r>
          </a:p>
          <a:p>
            <a:pPr>
              <a:defRPr b="0" i="0"/>
            </a:pPr>
            <a:r>
              <a:rPr lang="1031"/>
              <a:t>Wasserabweisender oder wasserdichter, sauberer Overall mit Kapuze </a:t>
            </a:r>
          </a:p>
          <a:p>
            <a:pPr>
              <a:defRPr b="0" i="0"/>
            </a:pPr>
            <a:r>
              <a:rPr lang="1031"/>
              <a:t>Keine herabfallenden Gegenstände aus der Kleidung </a:t>
            </a:r>
          </a:p>
          <a:p>
            <a:endParaRPr lang="nl-NL"/>
          </a:p>
          <a:p>
            <a:pPr marL="0" indent="0">
              <a:buNone/>
              <a:defRPr b="0" i="0"/>
            </a:pPr>
            <a:r>
              <a:rPr lang="1031"/>
              <a:t>Da sich in einer violetten Zone offene Rohrleitungsteile befinden und dort kein Staub eindringen darf, gilt rund um die violette Zone stets eine rote Zone. Dort darf also nicht gebohrt, geschliffen oder gesägt werden.  </a:t>
            </a:r>
          </a:p>
        </p:txBody>
      </p:sp>
      <p:sp>
        <p:nvSpPr>
          <p:cNvPr id="22" name="Tijdelijke aanduiding voor tekst 21">
            <a:extLst>
              <a:ext uri="{FF2B5EF4-FFF2-40B4-BE49-F238E27FC236}">
                <a16:creationId xmlns:a16="http://schemas.microsoft.com/office/drawing/2014/main" id="{533E20D8-D63B-A463-935C-7CF10136E47D}"/>
              </a:ext>
            </a:extLst>
          </p:cNvPr>
          <p:cNvSpPr>
            <a:spLocks noGrp="1"/>
          </p:cNvSpPr>
          <p:nvPr>
            <p:ph type="body" sz="quarter" idx="18"/>
          </p:nvPr>
        </p:nvSpPr>
        <p:spPr/>
        <p:txBody>
          <a:bodyPr>
            <a:normAutofit fontScale="90000" lnSpcReduction="20000"/>
          </a:bodyPr>
          <a:lstStyle/>
          <a:p>
            <a:pPr>
              <a:defRPr b="0" i="0"/>
            </a:pPr>
            <a:r>
              <a:rPr lang="1031" b="1"/>
              <a:t>Hygienezone für Arbeiten</a:t>
            </a:r>
          </a:p>
        </p:txBody>
      </p:sp>
      <p:sp>
        <p:nvSpPr>
          <p:cNvPr id="23" name="Tijdelijke aanduiding voor tekst 22">
            <a:extLst>
              <a:ext uri="{FF2B5EF4-FFF2-40B4-BE49-F238E27FC236}">
                <a16:creationId xmlns:a16="http://schemas.microsoft.com/office/drawing/2014/main" id="{6330D0D7-64B1-E69D-1932-5D4CC38B62B9}"/>
              </a:ext>
            </a:extLst>
          </p:cNvPr>
          <p:cNvSpPr>
            <a:spLocks noGrp="1"/>
          </p:cNvSpPr>
          <p:nvPr>
            <p:ph type="body" sz="quarter" idx="19"/>
          </p:nvPr>
        </p:nvSpPr>
        <p:spPr/>
        <p:txBody>
          <a:bodyPr/>
          <a:lstStyle/>
          <a:p>
            <a:pPr>
              <a:defRPr b="0" i="0"/>
            </a:pPr>
            <a:r>
              <a:rPr lang="1031" b="1"/>
              <a:t>Immer gültig, für jedermann</a:t>
            </a:r>
          </a:p>
        </p:txBody>
      </p:sp>
      <p:sp>
        <p:nvSpPr>
          <p:cNvPr id="24" name="Tijdelijke aanduiding voor tekst 23">
            <a:extLst>
              <a:ext uri="{FF2B5EF4-FFF2-40B4-BE49-F238E27FC236}">
                <a16:creationId xmlns:a16="http://schemas.microsoft.com/office/drawing/2014/main" id="{A573CD26-B6C3-0A28-16C1-86FD3EC073AD}"/>
              </a:ext>
            </a:extLst>
          </p:cNvPr>
          <p:cNvSpPr>
            <a:spLocks noGrp="1"/>
          </p:cNvSpPr>
          <p:nvPr>
            <p:ph type="body" sz="quarter" idx="20"/>
          </p:nvPr>
        </p:nvSpPr>
        <p:spPr/>
        <p:txBody>
          <a:bodyPr>
            <a:normAutofit fontScale="92500" lnSpcReduction="10000"/>
          </a:bodyPr>
          <a:lstStyle/>
          <a:p>
            <a:pPr>
              <a:defRPr b="0" i="0"/>
            </a:pPr>
            <a:r>
              <a:rPr lang="1031" b="1"/>
              <a:t>Verunreinigungen sofort dem Aufsichtsführenden melden</a:t>
            </a:r>
          </a:p>
        </p:txBody>
      </p:sp>
      <p:sp>
        <p:nvSpPr>
          <p:cNvPr id="25" name="Tijdelijke aanduiding voor tekst 24">
            <a:extLst>
              <a:ext uri="{FF2B5EF4-FFF2-40B4-BE49-F238E27FC236}">
                <a16:creationId xmlns:a16="http://schemas.microsoft.com/office/drawing/2014/main" id="{11818ED0-8760-164F-6194-6242813BF59A}"/>
              </a:ext>
            </a:extLst>
          </p:cNvPr>
          <p:cNvSpPr>
            <a:spLocks noGrp="1"/>
          </p:cNvSpPr>
          <p:nvPr>
            <p:ph type="body" sz="quarter" idx="30"/>
          </p:nvPr>
        </p:nvSpPr>
        <p:spPr/>
        <p:txBody>
          <a:bodyPr/>
          <a:lstStyle/>
          <a:p>
            <a:pPr>
              <a:defRPr b="0" i="0"/>
            </a:pPr>
            <a:r>
              <a:rPr lang="1031" b="1"/>
              <a:t>Essen und Trinken verboten</a:t>
            </a:r>
          </a:p>
        </p:txBody>
      </p:sp>
      <p:sp>
        <p:nvSpPr>
          <p:cNvPr id="26" name="Tijdelijke aanduiding voor tekst 25">
            <a:extLst>
              <a:ext uri="{FF2B5EF4-FFF2-40B4-BE49-F238E27FC236}">
                <a16:creationId xmlns:a16="http://schemas.microsoft.com/office/drawing/2014/main" id="{72A47B78-C65D-CCDD-6532-185E0EB55483}"/>
              </a:ext>
            </a:extLst>
          </p:cNvPr>
          <p:cNvSpPr>
            <a:spLocks noGrp="1"/>
          </p:cNvSpPr>
          <p:nvPr>
            <p:ph type="body" sz="quarter" idx="31"/>
          </p:nvPr>
        </p:nvSpPr>
        <p:spPr/>
        <p:txBody>
          <a:bodyPr/>
          <a:lstStyle/>
          <a:p>
            <a:pPr>
              <a:defRPr b="0" i="0"/>
            </a:pPr>
            <a:r>
              <a:rPr lang="1031" b="1"/>
              <a:t>Desinfizierte Stiefel</a:t>
            </a:r>
          </a:p>
        </p:txBody>
      </p:sp>
      <p:sp>
        <p:nvSpPr>
          <p:cNvPr id="27" name="Tijdelijke aanduiding voor tekst 26">
            <a:extLst>
              <a:ext uri="{FF2B5EF4-FFF2-40B4-BE49-F238E27FC236}">
                <a16:creationId xmlns:a16="http://schemas.microsoft.com/office/drawing/2014/main" id="{F8BD2896-4224-5A4A-EA6E-D8D2038B2826}"/>
              </a:ext>
            </a:extLst>
          </p:cNvPr>
          <p:cNvSpPr>
            <a:spLocks noGrp="1"/>
          </p:cNvSpPr>
          <p:nvPr>
            <p:ph type="body" sz="quarter" idx="32"/>
          </p:nvPr>
        </p:nvSpPr>
        <p:spPr>
          <a:xfrm>
            <a:off x="9293274" y="2253056"/>
            <a:ext cx="1022876" cy="346477"/>
          </a:xfrm>
        </p:spPr>
        <p:txBody>
          <a:bodyPr/>
          <a:lstStyle/>
          <a:p>
            <a:pPr>
              <a:defRPr b="0" i="0"/>
            </a:pPr>
            <a:r>
              <a:rPr lang="1031" b="1"/>
              <a:t>Desinfizierte Handschuhe</a:t>
            </a:r>
          </a:p>
        </p:txBody>
      </p:sp>
      <p:sp>
        <p:nvSpPr>
          <p:cNvPr id="28" name="Tijdelijke aanduiding voor tekst 27">
            <a:extLst>
              <a:ext uri="{FF2B5EF4-FFF2-40B4-BE49-F238E27FC236}">
                <a16:creationId xmlns:a16="http://schemas.microsoft.com/office/drawing/2014/main" id="{077B927E-6E79-D847-8898-2951AB204BA0}"/>
              </a:ext>
            </a:extLst>
          </p:cNvPr>
          <p:cNvSpPr>
            <a:spLocks noGrp="1"/>
          </p:cNvSpPr>
          <p:nvPr>
            <p:ph type="body" sz="quarter" idx="33"/>
          </p:nvPr>
        </p:nvSpPr>
        <p:spPr>
          <a:xfrm>
            <a:off x="9293274" y="3676314"/>
            <a:ext cx="1123587" cy="403084"/>
          </a:xfrm>
        </p:spPr>
        <p:txBody>
          <a:bodyPr/>
          <a:lstStyle/>
          <a:p>
            <a:pPr>
              <a:defRPr b="0" i="0"/>
            </a:pPr>
            <a:r>
              <a:rPr lang="1031" b="1" dirty="0"/>
              <a:t>Wasserabweisender oder wasserdichter, sauberer Overall mit Kapuze</a:t>
            </a:r>
          </a:p>
        </p:txBody>
      </p:sp>
      <p:sp>
        <p:nvSpPr>
          <p:cNvPr id="29" name="Tijdelijke aanduiding voor tekst 28">
            <a:extLst>
              <a:ext uri="{FF2B5EF4-FFF2-40B4-BE49-F238E27FC236}">
                <a16:creationId xmlns:a16="http://schemas.microsoft.com/office/drawing/2014/main" id="{DF8BD078-DCD0-CD98-7549-2692875E5A49}"/>
              </a:ext>
            </a:extLst>
          </p:cNvPr>
          <p:cNvSpPr>
            <a:spLocks noGrp="1"/>
          </p:cNvSpPr>
          <p:nvPr>
            <p:ph type="body" sz="quarter" idx="34"/>
          </p:nvPr>
        </p:nvSpPr>
        <p:spPr/>
        <p:txBody>
          <a:bodyPr/>
          <a:lstStyle/>
          <a:p>
            <a:pPr>
              <a:defRPr b="0" i="0"/>
            </a:pPr>
            <a:r>
              <a:rPr lang="1031" b="1"/>
              <a:t>Desinfektion mit einer geprüften Peroxidlösung</a:t>
            </a:r>
          </a:p>
        </p:txBody>
      </p:sp>
      <p:sp>
        <p:nvSpPr>
          <p:cNvPr id="30" name="Tijdelijke aanduiding voor tekst 29">
            <a:extLst>
              <a:ext uri="{FF2B5EF4-FFF2-40B4-BE49-F238E27FC236}">
                <a16:creationId xmlns:a16="http://schemas.microsoft.com/office/drawing/2014/main" id="{2711E2CC-D58A-2A45-E497-997F39C194AB}"/>
              </a:ext>
            </a:extLst>
          </p:cNvPr>
          <p:cNvSpPr>
            <a:spLocks noGrp="1"/>
          </p:cNvSpPr>
          <p:nvPr>
            <p:ph type="body" sz="quarter" idx="35"/>
          </p:nvPr>
        </p:nvSpPr>
        <p:spPr/>
        <p:txBody>
          <a:bodyPr/>
          <a:lstStyle/>
          <a:p>
            <a:pPr>
              <a:defRPr b="0" i="0"/>
            </a:pPr>
            <a:r>
              <a:rPr lang="1031" b="1" dirty="0"/>
              <a:t>Keine herabfallenden Gegenstände aus der Kleidung</a:t>
            </a:r>
          </a:p>
        </p:txBody>
      </p:sp>
      <p:pic>
        <p:nvPicPr>
          <p:cNvPr id="2" name="24-DE-PWN.mp3">
            <a:hlinkClick r:id="" action="ppaction://media"/>
            <a:extLst>
              <a:ext uri="{FF2B5EF4-FFF2-40B4-BE49-F238E27FC236}">
                <a16:creationId xmlns:a16="http://schemas.microsoft.com/office/drawing/2014/main" id="{C3CCD6E8-3FB9-626F-7679-EA870CB9033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763" y="0"/>
            <a:ext cx="812800" cy="812800"/>
          </a:xfrm>
          <a:prstGeom prst="rect">
            <a:avLst/>
          </a:prstGeom>
        </p:spPr>
      </p:pic>
    </p:spTree>
    <p:extLst>
      <p:ext uri="{BB962C8B-B14F-4D97-AF65-F5344CB8AC3E}">
        <p14:creationId xmlns:p14="http://schemas.microsoft.com/office/powerpoint/2010/main" val="76675947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51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extLst>
    <p:ext uri="{6950BFC3-D8DA-4A85-94F7-54DA5524770B}">
      <p188:commentRel xmlns:p188="http://schemas.microsoft.com/office/powerpoint/2018/8/main" r:id="rId5"/>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afbeelding 4">
            <a:extLst>
              <a:ext uri="{FF2B5EF4-FFF2-40B4-BE49-F238E27FC236}">
                <a16:creationId xmlns:a16="http://schemas.microsoft.com/office/drawing/2014/main" id="{AA5C7A38-6862-9CD8-9735-53586A334F49}"/>
              </a:ext>
            </a:extLst>
          </p:cNvPr>
          <p:cNvPicPr>
            <a:picLocks noGrp="1" noChangeAspect="1"/>
          </p:cNvPicPr>
          <p:nvPr>
            <p:ph type="pic" sz="quarter" idx="18"/>
          </p:nvPr>
        </p:nvPicPr>
        <p:blipFill>
          <a:blip r:embed="rId3">
            <a:extLst>
              <a:ext uri="{28A0092B-C50C-407E-A947-70E740481C1C}">
                <a14:useLocalDpi xmlns:a14="http://schemas.microsoft.com/office/drawing/2010/main"/>
              </a:ext>
            </a:extLst>
          </a:blip>
          <a:stretch>
            <a:fillRect/>
          </a:stretch>
        </p:blipFill>
        <p:spPr>
          <a:prstGeom prst="rect">
            <a:avLst/>
          </a:prstGeom>
        </p:spPr>
      </p:pic>
      <p:sp>
        <p:nvSpPr>
          <p:cNvPr id="3" name="Tijdelijke aanduiding voor tekst 2">
            <a:extLst>
              <a:ext uri="{FF2B5EF4-FFF2-40B4-BE49-F238E27FC236}">
                <a16:creationId xmlns:a16="http://schemas.microsoft.com/office/drawing/2014/main" id="{1C4A77DF-7867-AD44-6E6A-D1163A92089E}"/>
              </a:ext>
            </a:extLst>
          </p:cNvPr>
          <p:cNvSpPr>
            <a:spLocks noGrp="1" noRot="1" noMove="1" noResize="1" noEditPoints="1" noAdjustHandles="1" noChangeArrowheads="1" noChangeShapeType="1"/>
          </p:cNvSpPr>
          <p:nvPr>
            <p:ph type="body" sz="quarter" idx="19"/>
          </p:nvPr>
        </p:nvSpPr>
        <p:spPr/>
        <p:txBody>
          <a:bodyPr/>
          <a:lstStyle/>
          <a:p>
            <a:pPr>
              <a:defRPr b="0" i="0"/>
            </a:pPr>
            <a:r>
              <a:rPr lang="1031" b="1"/>
              <a:t>Noch einmal alles im Überblick</a:t>
            </a:r>
          </a:p>
        </p:txBody>
      </p:sp>
    </p:spTree>
    <p:extLst>
      <p:ext uri="{BB962C8B-B14F-4D97-AF65-F5344CB8AC3E}">
        <p14:creationId xmlns:p14="http://schemas.microsoft.com/office/powerpoint/2010/main" val="1394528518"/>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DC107-AD7F-2977-7299-8A4CDD7B8E76}"/>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9291FBA4-0529-77AF-A13B-E087131E4428}"/>
              </a:ext>
            </a:extLst>
          </p:cNvPr>
          <p:cNvSpPr>
            <a:spLocks noGrp="1" noRot="1" noMove="1" noResize="1" noEditPoints="1" noAdjustHandles="1" noChangeArrowheads="1" noChangeShapeType="1"/>
          </p:cNvSpPr>
          <p:nvPr>
            <p:ph type="body" sz="quarter" idx="16"/>
          </p:nvPr>
        </p:nvSpPr>
        <p:spPr/>
        <p:txBody>
          <a:bodyPr/>
          <a:lstStyle/>
          <a:p>
            <a:pPr>
              <a:defRPr b="0" i="0"/>
            </a:pPr>
            <a:r>
              <a:rPr lang="1031" b="1" dirty="0"/>
              <a:t>Klassifizierung der </a:t>
            </a:r>
            <a:r>
              <a:rPr lang="1031" b="1"/>
              <a:t>Reinigungsstufen </a:t>
            </a:r>
            <a:br>
              <a:rPr lang="nl-NL" b="1" dirty="0"/>
            </a:br>
            <a:r>
              <a:rPr lang="1031" b="1"/>
              <a:t>- </a:t>
            </a:r>
            <a:r>
              <a:rPr lang="1031" b="1" dirty="0"/>
              <a:t>blau, orange und rot</a:t>
            </a:r>
          </a:p>
        </p:txBody>
      </p:sp>
      <p:sp>
        <p:nvSpPr>
          <p:cNvPr id="3" name="Tijdelijke aanduiding voor tekst 2">
            <a:extLst>
              <a:ext uri="{FF2B5EF4-FFF2-40B4-BE49-F238E27FC236}">
                <a16:creationId xmlns:a16="http://schemas.microsoft.com/office/drawing/2014/main" id="{1F1A8A0E-45C6-74C2-306D-716403061F3B}"/>
              </a:ext>
            </a:extLst>
          </p:cNvPr>
          <p:cNvSpPr>
            <a:spLocks noGrp="1" noRot="1" noMove="1" noResize="1" noEditPoints="1" noAdjustHandles="1" noChangeArrowheads="1" noChangeShapeType="1"/>
          </p:cNvSpPr>
          <p:nvPr>
            <p:ph type="body" sz="quarter" idx="17"/>
          </p:nvPr>
        </p:nvSpPr>
        <p:spPr/>
        <p:txBody>
          <a:bodyPr/>
          <a:lstStyle/>
          <a:p>
            <a:pPr marL="0" indent="0">
              <a:buNone/>
            </a:pPr>
            <a:endParaRPr lang="nl-NL"/>
          </a:p>
          <a:p>
            <a:pPr marL="0" indent="0">
              <a:buNone/>
              <a:defRPr b="0" i="0"/>
            </a:pPr>
            <a:r>
              <a:rPr lang="1031"/>
              <a:t>Die Reinigungsphasen sind in drei Kategorien unterteilt:</a:t>
            </a:r>
          </a:p>
          <a:p>
            <a:endParaRPr lang="nl-NL"/>
          </a:p>
        </p:txBody>
      </p:sp>
      <p:sp>
        <p:nvSpPr>
          <p:cNvPr id="4" name="Tijdelijke aanduiding voor tekst 3">
            <a:extLst>
              <a:ext uri="{FF2B5EF4-FFF2-40B4-BE49-F238E27FC236}">
                <a16:creationId xmlns:a16="http://schemas.microsoft.com/office/drawing/2014/main" id="{4944A8FC-A7D2-6C90-C1B3-099A9A6A7D4A}"/>
              </a:ext>
            </a:extLst>
          </p:cNvPr>
          <p:cNvSpPr>
            <a:spLocks noGrp="1" noRot="1" noMove="1" noResize="1" noEditPoints="1" noAdjustHandles="1" noChangeArrowheads="1" noChangeShapeType="1"/>
          </p:cNvSpPr>
          <p:nvPr>
            <p:ph type="body" sz="quarter" idx="10"/>
          </p:nvPr>
        </p:nvSpPr>
        <p:spPr/>
        <p:txBody>
          <a:bodyPr/>
          <a:lstStyle/>
          <a:p>
            <a:pPr>
              <a:defRPr b="0" i="0"/>
            </a:pPr>
            <a:r>
              <a:rPr lang="1031" b="1"/>
              <a:t>Kategorie Blau</a:t>
            </a:r>
          </a:p>
          <a:p>
            <a:pPr>
              <a:defRPr b="0" i="0"/>
            </a:pPr>
            <a:r>
              <a:rPr lang="1031"/>
              <a:t>Rohwasser, noch nicht desinfiziert</a:t>
            </a:r>
          </a:p>
        </p:txBody>
      </p:sp>
      <p:sp>
        <p:nvSpPr>
          <p:cNvPr id="5" name="Tijdelijke aanduiding voor tekst 4">
            <a:extLst>
              <a:ext uri="{FF2B5EF4-FFF2-40B4-BE49-F238E27FC236}">
                <a16:creationId xmlns:a16="http://schemas.microsoft.com/office/drawing/2014/main" id="{8C87B7BE-B8E7-9084-9820-DAACEC42F84B}"/>
              </a:ext>
            </a:extLst>
          </p:cNvPr>
          <p:cNvSpPr>
            <a:spLocks noGrp="1" noRot="1" noMove="1" noResize="1" noEditPoints="1" noAdjustHandles="1" noChangeArrowheads="1" noChangeShapeType="1"/>
          </p:cNvSpPr>
          <p:nvPr>
            <p:ph type="body" sz="quarter" idx="11"/>
          </p:nvPr>
        </p:nvSpPr>
        <p:spPr/>
        <p:txBody>
          <a:bodyPr/>
          <a:lstStyle/>
          <a:p>
            <a:pPr>
              <a:defRPr b="0" i="0"/>
            </a:pPr>
            <a:r>
              <a:rPr lang="1031" b="1"/>
              <a:t>Kategorie Orange</a:t>
            </a:r>
          </a:p>
          <a:p>
            <a:pPr>
              <a:defRPr b="0" i="0"/>
            </a:pPr>
            <a:r>
              <a:rPr lang="1031"/>
              <a:t>Wurde einigermaßen desinfiziert</a:t>
            </a:r>
          </a:p>
        </p:txBody>
      </p:sp>
      <p:sp>
        <p:nvSpPr>
          <p:cNvPr id="6" name="Tijdelijke aanduiding voor tekst 5">
            <a:extLst>
              <a:ext uri="{FF2B5EF4-FFF2-40B4-BE49-F238E27FC236}">
                <a16:creationId xmlns:a16="http://schemas.microsoft.com/office/drawing/2014/main" id="{367603D4-5CED-D1A6-F4DB-264365ACAEFE}"/>
              </a:ext>
            </a:extLst>
          </p:cNvPr>
          <p:cNvSpPr>
            <a:spLocks noGrp="1" noRot="1" noMove="1" noResize="1" noEditPoints="1" noAdjustHandles="1" noChangeArrowheads="1" noChangeShapeType="1"/>
          </p:cNvSpPr>
          <p:nvPr>
            <p:ph type="body" sz="quarter" idx="12"/>
          </p:nvPr>
        </p:nvSpPr>
        <p:spPr/>
        <p:txBody>
          <a:bodyPr lIns="91440" tIns="45720" rIns="91440" bIns="45720" anchor="t">
            <a:normAutofit/>
          </a:bodyPr>
          <a:lstStyle/>
          <a:p>
            <a:pPr>
              <a:defRPr b="0" i="0"/>
            </a:pPr>
            <a:r>
              <a:rPr lang="1031" b="1"/>
              <a:t>Kategorie Rot</a:t>
            </a:r>
          </a:p>
          <a:p>
            <a:pPr>
              <a:defRPr b="0" i="0"/>
            </a:pPr>
            <a:r>
              <a:rPr lang="1031">
                <a:latin typeface="Segoe UI"/>
                <a:cs typeface="Segoe UI"/>
              </a:rPr>
              <a:t>Hauptdesinfektion oder Trinkwasserqualität</a:t>
            </a:r>
            <a:endParaRPr lang="nl-NL"/>
          </a:p>
        </p:txBody>
      </p:sp>
      <p:pic>
        <p:nvPicPr>
          <p:cNvPr id="8" name="26-DE-PWN.mp3">
            <a:hlinkClick r:id="" action="ppaction://media"/>
            <a:extLst>
              <a:ext uri="{FF2B5EF4-FFF2-40B4-BE49-F238E27FC236}">
                <a16:creationId xmlns:a16="http://schemas.microsoft.com/office/drawing/2014/main" id="{8201AF5F-AAAB-C7A4-654E-045011A6B5B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0"/>
            <a:ext cx="812800" cy="812800"/>
          </a:xfrm>
          <a:prstGeom prst="rect">
            <a:avLst/>
          </a:prstGeom>
        </p:spPr>
      </p:pic>
    </p:spTree>
    <p:extLst>
      <p:ext uri="{BB962C8B-B14F-4D97-AF65-F5344CB8AC3E}">
        <p14:creationId xmlns:p14="http://schemas.microsoft.com/office/powerpoint/2010/main" val="167053366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24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A41AE-82E1-E8F4-7C84-866F3CD0B3B0}"/>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FC45903C-DB8C-ED84-2991-6010CAB1F894}"/>
              </a:ext>
            </a:extLst>
          </p:cNvPr>
          <p:cNvSpPr>
            <a:spLocks noGrp="1" noRot="1" noMove="1" noResize="1" noEditPoints="1" noAdjustHandles="1" noChangeArrowheads="1" noChangeShapeType="1"/>
          </p:cNvSpPr>
          <p:nvPr>
            <p:ph type="body" sz="quarter" idx="10"/>
          </p:nvPr>
        </p:nvSpPr>
        <p:spPr/>
        <p:txBody>
          <a:bodyPr/>
          <a:lstStyle/>
          <a:p>
            <a:pPr>
              <a:defRPr b="0" i="0"/>
            </a:pPr>
            <a:r>
              <a:rPr lang="1031"/>
              <a:t>Rohwasser, keine Klärung</a:t>
            </a:r>
          </a:p>
          <a:p>
            <a:pPr>
              <a:defRPr b="0" i="0"/>
            </a:pPr>
            <a:r>
              <a:rPr lang="1031"/>
              <a:t>Beispiele: Becken, Zulaufkanäle, Rohwassersiebe</a:t>
            </a:r>
          </a:p>
          <a:p>
            <a:pPr>
              <a:defRPr b="0" i="0"/>
            </a:pPr>
            <a:r>
              <a:rPr lang="1031" b="1"/>
              <a:t>Keine Desinfektion </a:t>
            </a:r>
            <a:r>
              <a:rPr lang="1031" b="0"/>
              <a:t>nach den Arbeiten</a:t>
            </a:r>
          </a:p>
          <a:p>
            <a:pPr>
              <a:defRPr b="0" i="0"/>
            </a:pPr>
            <a:r>
              <a:rPr lang="1031"/>
              <a:t>Keine Kontrolle durch Probenahme</a:t>
            </a:r>
          </a:p>
          <a:p>
            <a:pPr>
              <a:defRPr b="0" i="0"/>
            </a:pPr>
            <a:r>
              <a:rPr lang="1031"/>
              <a:t>Anlage darf </a:t>
            </a:r>
            <a:r>
              <a:rPr lang="1031" b="1"/>
              <a:t>sofort wieder genutzt</a:t>
            </a:r>
            <a:r>
              <a:rPr lang="1031"/>
              <a:t> werden</a:t>
            </a:r>
          </a:p>
        </p:txBody>
      </p:sp>
      <p:sp>
        <p:nvSpPr>
          <p:cNvPr id="3" name="Tijdelijke aanduiding voor tekst 2">
            <a:extLst>
              <a:ext uri="{FF2B5EF4-FFF2-40B4-BE49-F238E27FC236}">
                <a16:creationId xmlns:a16="http://schemas.microsoft.com/office/drawing/2014/main" id="{C4F1DFA5-CA80-98F2-7A4B-A50587F1189A}"/>
              </a:ext>
            </a:extLst>
          </p:cNvPr>
          <p:cNvSpPr>
            <a:spLocks noGrp="1" noRot="1" noMove="1" noResize="1" noEditPoints="1" noAdjustHandles="1" noChangeArrowheads="1" noChangeShapeType="1"/>
          </p:cNvSpPr>
          <p:nvPr>
            <p:ph type="body" sz="quarter" idx="11"/>
          </p:nvPr>
        </p:nvSpPr>
        <p:spPr/>
        <p:txBody>
          <a:bodyPr/>
          <a:lstStyle/>
          <a:p>
            <a:pPr>
              <a:defRPr b="0" i="0"/>
            </a:pPr>
            <a:r>
              <a:rPr lang="1031"/>
              <a:t>Eine gewisse Reinigung</a:t>
            </a:r>
          </a:p>
          <a:p>
            <a:pPr>
              <a:defRPr b="0" i="0"/>
            </a:pPr>
            <a:r>
              <a:rPr lang="1031"/>
              <a:t>Beispiele: Koagulation und Sedimentation</a:t>
            </a:r>
          </a:p>
          <a:p>
            <a:pPr>
              <a:defRPr b="0" i="0"/>
            </a:pPr>
            <a:r>
              <a:rPr lang="1031" b="1"/>
              <a:t>Desinfektion nach</a:t>
            </a:r>
            <a:r>
              <a:rPr lang="1031" b="0"/>
              <a:t> den Arbeiten</a:t>
            </a:r>
          </a:p>
          <a:p>
            <a:pPr>
              <a:defRPr b="0" i="0"/>
            </a:pPr>
            <a:r>
              <a:rPr lang="1031" b="1"/>
              <a:t>Nachträgliche Kontrolle</a:t>
            </a:r>
            <a:r>
              <a:rPr lang="1031" b="0"/>
              <a:t> durch Probenahme</a:t>
            </a:r>
          </a:p>
          <a:p>
            <a:pPr>
              <a:defRPr b="0" i="0"/>
            </a:pPr>
            <a:r>
              <a:rPr lang="1031"/>
              <a:t>Anlage darf </a:t>
            </a:r>
            <a:r>
              <a:rPr lang="1031" b="1"/>
              <a:t>sofort wieder genutzt</a:t>
            </a:r>
            <a:r>
              <a:rPr lang="1031"/>
              <a:t> werden</a:t>
            </a:r>
          </a:p>
        </p:txBody>
      </p:sp>
      <p:sp>
        <p:nvSpPr>
          <p:cNvPr id="4" name="Tijdelijke aanduiding voor tekst 3">
            <a:extLst>
              <a:ext uri="{FF2B5EF4-FFF2-40B4-BE49-F238E27FC236}">
                <a16:creationId xmlns:a16="http://schemas.microsoft.com/office/drawing/2014/main" id="{94E65FA5-2A26-B89F-305C-3399CBFAC489}"/>
              </a:ext>
            </a:extLst>
          </p:cNvPr>
          <p:cNvSpPr>
            <a:spLocks noGrp="1" noRot="1" noMove="1" noResize="1" noEditPoints="1" noAdjustHandles="1" noChangeArrowheads="1" noChangeShapeType="1"/>
          </p:cNvSpPr>
          <p:nvPr>
            <p:ph type="body" sz="quarter" idx="12"/>
          </p:nvPr>
        </p:nvSpPr>
        <p:spPr/>
        <p:txBody>
          <a:bodyPr>
            <a:normAutofit lnSpcReduction="10000"/>
          </a:bodyPr>
          <a:lstStyle/>
          <a:p>
            <a:pPr>
              <a:defRPr b="0" i="0"/>
            </a:pPr>
            <a:r>
              <a:rPr lang="1031"/>
              <a:t>Letzte Reinigungsstufe oder bereits Trinkwasser</a:t>
            </a:r>
          </a:p>
          <a:p>
            <a:pPr>
              <a:defRPr b="0" i="0"/>
            </a:pPr>
            <a:r>
              <a:rPr lang="1031"/>
              <a:t>Beispiele: Trinkwasserkeller, gesamtes PWN-Verteilungsnetz</a:t>
            </a:r>
          </a:p>
          <a:p>
            <a:pPr>
              <a:defRPr b="0" i="0"/>
            </a:pPr>
            <a:r>
              <a:rPr lang="1031" b="1"/>
              <a:t>Desinfektion </a:t>
            </a:r>
            <a:r>
              <a:rPr lang="1031" b="0"/>
              <a:t>nach den Arbeiten</a:t>
            </a:r>
          </a:p>
          <a:p>
            <a:pPr>
              <a:defRPr b="0" i="0"/>
            </a:pPr>
            <a:r>
              <a:rPr lang="1031" b="1"/>
              <a:t>Nachträgliche Kontrolle</a:t>
            </a:r>
            <a:r>
              <a:rPr lang="1031" b="0"/>
              <a:t> durch Probenahme</a:t>
            </a:r>
          </a:p>
          <a:p>
            <a:pPr>
              <a:defRPr b="0" i="0"/>
            </a:pPr>
            <a:r>
              <a:rPr lang="1031"/>
              <a:t>Anlage darf nur </a:t>
            </a:r>
            <a:r>
              <a:rPr lang="1031" b="1"/>
              <a:t>nach Probenfreigabe verwendet werden</a:t>
            </a:r>
          </a:p>
        </p:txBody>
      </p:sp>
      <p:sp>
        <p:nvSpPr>
          <p:cNvPr id="5" name="Tijdelijke aanduiding voor tekst 4">
            <a:extLst>
              <a:ext uri="{FF2B5EF4-FFF2-40B4-BE49-F238E27FC236}">
                <a16:creationId xmlns:a16="http://schemas.microsoft.com/office/drawing/2014/main" id="{000A84F5-45FE-5AE1-3503-8E414963C20C}"/>
              </a:ext>
            </a:extLst>
          </p:cNvPr>
          <p:cNvSpPr>
            <a:spLocks noGrp="1" noRot="1" noMove="1" noResize="1" noEditPoints="1" noAdjustHandles="1" noChangeArrowheads="1" noChangeShapeType="1"/>
          </p:cNvSpPr>
          <p:nvPr>
            <p:ph type="body" sz="quarter" idx="13"/>
          </p:nvPr>
        </p:nvSpPr>
        <p:spPr/>
        <p:txBody>
          <a:bodyPr/>
          <a:lstStyle/>
          <a:p>
            <a:pPr>
              <a:defRPr b="0" i="0"/>
            </a:pPr>
            <a:r>
              <a:rPr lang="1031" b="1"/>
              <a:t>Kategorie Blau</a:t>
            </a:r>
          </a:p>
        </p:txBody>
      </p:sp>
      <p:sp>
        <p:nvSpPr>
          <p:cNvPr id="6" name="Tijdelijke aanduiding voor tekst 5">
            <a:extLst>
              <a:ext uri="{FF2B5EF4-FFF2-40B4-BE49-F238E27FC236}">
                <a16:creationId xmlns:a16="http://schemas.microsoft.com/office/drawing/2014/main" id="{01902D17-05FF-9212-2962-E89F32DBA627}"/>
              </a:ext>
            </a:extLst>
          </p:cNvPr>
          <p:cNvSpPr>
            <a:spLocks noGrp="1" noRot="1" noMove="1" noResize="1" noEditPoints="1" noAdjustHandles="1" noChangeArrowheads="1" noChangeShapeType="1"/>
          </p:cNvSpPr>
          <p:nvPr>
            <p:ph type="body" sz="quarter" idx="14"/>
          </p:nvPr>
        </p:nvSpPr>
        <p:spPr/>
        <p:txBody>
          <a:bodyPr/>
          <a:lstStyle/>
          <a:p>
            <a:pPr>
              <a:defRPr b="0" i="0"/>
            </a:pPr>
            <a:r>
              <a:rPr lang="1031" b="1"/>
              <a:t>Kategorie Orange</a:t>
            </a:r>
          </a:p>
        </p:txBody>
      </p:sp>
      <p:sp>
        <p:nvSpPr>
          <p:cNvPr id="7" name="Tijdelijke aanduiding voor tekst 6">
            <a:extLst>
              <a:ext uri="{FF2B5EF4-FFF2-40B4-BE49-F238E27FC236}">
                <a16:creationId xmlns:a16="http://schemas.microsoft.com/office/drawing/2014/main" id="{FFDAA5D2-3AFF-6AB4-71A5-BB305C3AA39E}"/>
              </a:ext>
            </a:extLst>
          </p:cNvPr>
          <p:cNvSpPr>
            <a:spLocks noGrp="1" noRot="1" noMove="1" noResize="1" noEditPoints="1" noAdjustHandles="1" noChangeArrowheads="1" noChangeShapeType="1"/>
          </p:cNvSpPr>
          <p:nvPr>
            <p:ph type="body" sz="quarter" idx="15"/>
          </p:nvPr>
        </p:nvSpPr>
        <p:spPr/>
        <p:txBody>
          <a:bodyPr/>
          <a:lstStyle/>
          <a:p>
            <a:pPr>
              <a:defRPr b="0" i="0"/>
            </a:pPr>
            <a:r>
              <a:rPr lang="1031" b="1"/>
              <a:t>Kategorie Rot</a:t>
            </a:r>
          </a:p>
        </p:txBody>
      </p:sp>
      <p:pic>
        <p:nvPicPr>
          <p:cNvPr id="8" name="27-DE-PWN.mp3">
            <a:hlinkClick r:id="" action="ppaction://media"/>
            <a:extLst>
              <a:ext uri="{FF2B5EF4-FFF2-40B4-BE49-F238E27FC236}">
                <a16:creationId xmlns:a16="http://schemas.microsoft.com/office/drawing/2014/main" id="{1A04913F-7128-3DBE-9CEF-8AE5341D43C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0" y="0"/>
            <a:ext cx="812800" cy="812800"/>
          </a:xfrm>
          <a:prstGeom prst="rect">
            <a:avLst/>
          </a:prstGeom>
        </p:spPr>
      </p:pic>
    </p:spTree>
    <p:extLst>
      <p:ext uri="{BB962C8B-B14F-4D97-AF65-F5344CB8AC3E}">
        <p14:creationId xmlns:p14="http://schemas.microsoft.com/office/powerpoint/2010/main" val="363723861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124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196AC-3198-7F15-CD9E-9437CE7E762E}"/>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D6509DBA-0C4F-7061-6269-499D75BC0FF6}"/>
              </a:ext>
            </a:extLst>
          </p:cNvPr>
          <p:cNvSpPr>
            <a:spLocks noGrp="1"/>
          </p:cNvSpPr>
          <p:nvPr>
            <p:ph type="body" sz="quarter" idx="16"/>
          </p:nvPr>
        </p:nvSpPr>
        <p:spPr/>
        <p:txBody>
          <a:bodyPr>
            <a:normAutofit fontScale="92500"/>
          </a:bodyPr>
          <a:lstStyle/>
          <a:p>
            <a:pPr>
              <a:defRPr b="0" i="0"/>
            </a:pPr>
            <a:r>
              <a:rPr lang="1031" b="1" dirty="0"/>
              <a:t>Wir arbeiten bei PWN mit Hygienezonen. Diese erkennen Sie an einem grünen, roten oder violetten Schild.  </a:t>
            </a:r>
          </a:p>
          <a:p>
            <a:endParaRPr lang="nl-NL" dirty="0"/>
          </a:p>
        </p:txBody>
      </p:sp>
      <p:sp>
        <p:nvSpPr>
          <p:cNvPr id="4" name="Tijdelijke aanduiding voor tekst 3">
            <a:extLst>
              <a:ext uri="{FF2B5EF4-FFF2-40B4-BE49-F238E27FC236}">
                <a16:creationId xmlns:a16="http://schemas.microsoft.com/office/drawing/2014/main" id="{162F2EEF-76CB-7353-DC61-1C81F49ABB18}"/>
              </a:ext>
            </a:extLst>
          </p:cNvPr>
          <p:cNvSpPr>
            <a:spLocks noGrp="1"/>
          </p:cNvSpPr>
          <p:nvPr>
            <p:ph type="body" sz="quarter" idx="17"/>
          </p:nvPr>
        </p:nvSpPr>
        <p:spPr/>
        <p:txBody>
          <a:bodyPr/>
          <a:lstStyle/>
          <a:p>
            <a:pPr marL="0" indent="0">
              <a:buNone/>
            </a:pPr>
            <a:endParaRPr lang="nl-NL" dirty="0"/>
          </a:p>
        </p:txBody>
      </p:sp>
      <p:pic>
        <p:nvPicPr>
          <p:cNvPr id="6" name="Afbeelding 5">
            <a:extLst>
              <a:ext uri="{FF2B5EF4-FFF2-40B4-BE49-F238E27FC236}">
                <a16:creationId xmlns:a16="http://schemas.microsoft.com/office/drawing/2014/main" id="{8FC494A3-3DA0-10E2-E210-BB3D0ED5B2F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640382" y="2011681"/>
            <a:ext cx="2648903" cy="3927894"/>
          </a:xfrm>
          <a:prstGeom prst="rect">
            <a:avLst/>
          </a:prstGeom>
        </p:spPr>
      </p:pic>
      <p:pic>
        <p:nvPicPr>
          <p:cNvPr id="7" name="Afbeelding 6">
            <a:extLst>
              <a:ext uri="{FF2B5EF4-FFF2-40B4-BE49-F238E27FC236}">
                <a16:creationId xmlns:a16="http://schemas.microsoft.com/office/drawing/2014/main" id="{A0A479E3-FED7-63B3-CD2D-EC958456257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238416" y="2011681"/>
            <a:ext cx="2648903" cy="3927894"/>
          </a:xfrm>
          <a:prstGeom prst="rect">
            <a:avLst/>
          </a:prstGeom>
        </p:spPr>
      </p:pic>
      <p:pic>
        <p:nvPicPr>
          <p:cNvPr id="8" name="Afbeelding 7">
            <a:extLst>
              <a:ext uri="{FF2B5EF4-FFF2-40B4-BE49-F238E27FC236}">
                <a16:creationId xmlns:a16="http://schemas.microsoft.com/office/drawing/2014/main" id="{612F72B1-163C-4AD7-4738-16F600C3502D}"/>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042348" y="2011680"/>
            <a:ext cx="2648903" cy="3927894"/>
          </a:xfrm>
          <a:prstGeom prst="rect">
            <a:avLst/>
          </a:prstGeom>
        </p:spPr>
      </p:pic>
      <p:pic>
        <p:nvPicPr>
          <p:cNvPr id="2" name="28-DE-PWN.mp3">
            <a:hlinkClick r:id="" action="ppaction://media"/>
            <a:extLst>
              <a:ext uri="{FF2B5EF4-FFF2-40B4-BE49-F238E27FC236}">
                <a16:creationId xmlns:a16="http://schemas.microsoft.com/office/drawing/2014/main" id="{D7815BE6-7BB8-B30F-28E4-C0315C93519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588" y="1588"/>
            <a:ext cx="812800" cy="812800"/>
          </a:xfrm>
          <a:prstGeom prst="rect">
            <a:avLst/>
          </a:prstGeom>
        </p:spPr>
      </p:pic>
    </p:spTree>
    <p:extLst>
      <p:ext uri="{BB962C8B-B14F-4D97-AF65-F5344CB8AC3E}">
        <p14:creationId xmlns:p14="http://schemas.microsoft.com/office/powerpoint/2010/main" val="109153712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7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12E88-57A7-2261-C14F-4C57F4FF3F7D}"/>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303B3FDE-8F96-9505-8A2B-1D87E6D7AF03}"/>
              </a:ext>
            </a:extLst>
          </p:cNvPr>
          <p:cNvSpPr>
            <a:spLocks noGrp="1"/>
          </p:cNvSpPr>
          <p:nvPr>
            <p:ph type="body" sz="quarter" idx="17"/>
          </p:nvPr>
        </p:nvSpPr>
        <p:spPr/>
        <p:txBody>
          <a:bodyPr lIns="91440" tIns="45720" rIns="91440" bIns="45720" anchor="ctr" anchorCtr="0">
            <a:normAutofit lnSpcReduction="10000"/>
          </a:bodyPr>
          <a:lstStyle/>
          <a:p>
            <a:pPr algn="ctr">
              <a:defRPr b="0" i="0"/>
            </a:pPr>
            <a:r>
              <a:rPr lang="1031" sz="4800" b="1" dirty="0">
                <a:latin typeface="Segoe UI"/>
                <a:cs typeface="Segoe UI"/>
              </a:rPr>
              <a:t>Sauber und hygienisch arbeiten – so vermeiden Sie unnötige Verzögerungen bei der </a:t>
            </a:r>
            <a:r>
              <a:rPr lang="nl-NL" sz="4800" b="1" dirty="0" err="1">
                <a:latin typeface="Segoe UI"/>
                <a:cs typeface="Segoe UI"/>
              </a:rPr>
              <a:t>Abnahme</a:t>
            </a:r>
            <a:r>
              <a:rPr lang="1031" sz="4800" b="1" dirty="0">
                <a:latin typeface="Segoe UI"/>
                <a:cs typeface="Segoe UI"/>
              </a:rPr>
              <a:t> Ihrer Arbeiten.</a:t>
            </a:r>
          </a:p>
          <a:p>
            <a:pPr algn="ctr"/>
            <a:endParaRPr lang="nl-NL" sz="4000" b="1" dirty="0"/>
          </a:p>
          <a:p>
            <a:pPr algn="ctr">
              <a:defRPr b="0" i="0"/>
            </a:pPr>
            <a:r>
              <a:rPr lang="1031" sz="3600" dirty="0">
                <a:latin typeface="Segoe UI"/>
                <a:cs typeface="Segoe UI"/>
              </a:rPr>
              <a:t>Eine Beanstandung bedeutet eine Verzögerung der Arbeiten</a:t>
            </a:r>
          </a:p>
        </p:txBody>
      </p:sp>
      <p:pic>
        <p:nvPicPr>
          <p:cNvPr id="3" name="29-DE-PWN.mp3">
            <a:hlinkClick r:id="" action="ppaction://media"/>
            <a:extLst>
              <a:ext uri="{FF2B5EF4-FFF2-40B4-BE49-F238E27FC236}">
                <a16:creationId xmlns:a16="http://schemas.microsoft.com/office/drawing/2014/main" id="{431C71B4-55A5-9F98-BF91-95F51AF0E2D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1588"/>
            <a:ext cx="812800" cy="812800"/>
          </a:xfrm>
          <a:prstGeom prst="rect">
            <a:avLst/>
          </a:prstGeom>
        </p:spPr>
      </p:pic>
    </p:spTree>
    <p:extLst>
      <p:ext uri="{BB962C8B-B14F-4D97-AF65-F5344CB8AC3E}">
        <p14:creationId xmlns:p14="http://schemas.microsoft.com/office/powerpoint/2010/main" val="147425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36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0DE01-29D7-E5DF-3AAA-FBF7869C7F41}"/>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FD7CCFF5-AD28-CB0F-3356-B957A450FA4E}"/>
              </a:ext>
            </a:extLst>
          </p:cNvPr>
          <p:cNvSpPr>
            <a:spLocks noGrp="1" noRot="1" noMove="1" noResize="1" noEditPoints="1" noAdjustHandles="1" noChangeArrowheads="1" noChangeShapeType="1"/>
          </p:cNvSpPr>
          <p:nvPr>
            <p:ph type="body" sz="quarter" idx="16"/>
          </p:nvPr>
        </p:nvSpPr>
        <p:spPr/>
        <p:txBody>
          <a:bodyPr/>
          <a:lstStyle/>
          <a:p>
            <a:pPr>
              <a:defRPr b="0" i="0"/>
            </a:pPr>
            <a:r>
              <a:rPr lang="1031" b="1"/>
              <a:t>Warum dieser Kurs</a:t>
            </a:r>
          </a:p>
        </p:txBody>
      </p:sp>
      <p:sp>
        <p:nvSpPr>
          <p:cNvPr id="3" name="Tijdelijke aanduiding voor tekst 2">
            <a:extLst>
              <a:ext uri="{FF2B5EF4-FFF2-40B4-BE49-F238E27FC236}">
                <a16:creationId xmlns:a16="http://schemas.microsoft.com/office/drawing/2014/main" id="{14FC897E-19AA-9C3B-9BF6-C68999444088}"/>
              </a:ext>
            </a:extLst>
          </p:cNvPr>
          <p:cNvSpPr>
            <a:spLocks noGrp="1" noRot="1" noMove="1" noResize="1" noEditPoints="1" noAdjustHandles="1" noChangeArrowheads="1" noChangeShapeType="1"/>
          </p:cNvSpPr>
          <p:nvPr>
            <p:ph type="body" sz="quarter" idx="17"/>
          </p:nvPr>
        </p:nvSpPr>
        <p:spPr/>
        <p:txBody>
          <a:bodyPr/>
          <a:lstStyle/>
          <a:p>
            <a:pPr>
              <a:defRPr b="0" i="0"/>
            </a:pPr>
            <a:r>
              <a:rPr lang="1031" b="1" dirty="0"/>
              <a:t>Sauberes Trinkwasser ist eine Existenzfrage</a:t>
            </a:r>
          </a:p>
          <a:p>
            <a:pPr marL="0" indent="0">
              <a:buNone/>
            </a:pPr>
            <a:endParaRPr lang="nl-NL" dirty="0"/>
          </a:p>
          <a:p>
            <a:pPr>
              <a:defRPr b="0" i="0"/>
            </a:pPr>
            <a:r>
              <a:rPr lang="1031" dirty="0"/>
              <a:t>825.000 Anschlüsse (Haushalte und Unternehmen) nutzen</a:t>
            </a:r>
            <a:br>
              <a:rPr lang="nl-NL" dirty="0"/>
            </a:br>
            <a:r>
              <a:rPr lang="nl-NL" b="1" dirty="0" err="1"/>
              <a:t>jeden</a:t>
            </a:r>
            <a:r>
              <a:rPr lang="nl-NL" b="1" dirty="0"/>
              <a:t> Tag</a:t>
            </a:r>
            <a:r>
              <a:rPr lang="1031" b="1" dirty="0"/>
              <a:t> Wasser von PWN</a:t>
            </a:r>
          </a:p>
          <a:p>
            <a:pPr marL="0" indent="0">
              <a:buNone/>
            </a:pPr>
            <a:endParaRPr lang="nl-NL" dirty="0"/>
          </a:p>
          <a:p>
            <a:pPr>
              <a:defRPr b="0" i="0"/>
            </a:pPr>
            <a:r>
              <a:rPr lang="1031" dirty="0"/>
              <a:t>Die Folgen einer Kontamination in einer (Klär-)Anlage betreffen sehr viele Menschen</a:t>
            </a:r>
          </a:p>
          <a:p>
            <a:endParaRPr lang="nl-NL" dirty="0"/>
          </a:p>
          <a:p>
            <a:pPr>
              <a:defRPr b="0" i="0"/>
            </a:pPr>
            <a:r>
              <a:rPr lang="1031" dirty="0"/>
              <a:t>Hygienisches Arbeiten ist </a:t>
            </a:r>
            <a:r>
              <a:rPr lang="1031" b="1" dirty="0"/>
              <a:t>eine absolute Notwendigkeit</a:t>
            </a:r>
          </a:p>
        </p:txBody>
      </p:sp>
      <p:pic>
        <p:nvPicPr>
          <p:cNvPr id="6" name="Tijdelijke aanduiding voor afbeelding 5">
            <a:extLst>
              <a:ext uri="{FF2B5EF4-FFF2-40B4-BE49-F238E27FC236}">
                <a16:creationId xmlns:a16="http://schemas.microsoft.com/office/drawing/2014/main" id="{9164882C-01DB-E01B-27B5-5BC6026CBEC5}"/>
              </a:ext>
            </a:extLst>
          </p:cNvPr>
          <p:cNvPicPr>
            <a:picLocks noGrp="1" noChangeAspect="1"/>
          </p:cNvPicPr>
          <p:nvPr>
            <p:ph type="pic" sz="quarter" idx="18"/>
          </p:nvPr>
        </p:nvPicPr>
        <p:blipFill>
          <a:blip r:embed="rId5">
            <a:extLst>
              <a:ext uri="{28A0092B-C50C-407E-A947-70E740481C1C}">
                <a14:useLocalDpi xmlns:a14="http://schemas.microsoft.com/office/drawing/2010/main"/>
              </a:ext>
            </a:extLst>
          </a:blip>
          <a:stretch>
            <a:fillRect/>
          </a:stretch>
        </p:blipFill>
        <p:spPr>
          <a:prstGeom prst="round2DiagRect">
            <a:avLst>
              <a:gd name="adj1" fmla="val 11751"/>
              <a:gd name="adj2" fmla="val 3248"/>
            </a:avLst>
          </a:prstGeom>
          <a:solidFill>
            <a:srgbClr val="ECF2F5"/>
          </a:solidFill>
        </p:spPr>
      </p:pic>
      <p:pic>
        <p:nvPicPr>
          <p:cNvPr id="4" name="03-DE-PWN.mp3">
            <a:hlinkClick r:id="" action="ppaction://media"/>
            <a:extLst>
              <a:ext uri="{FF2B5EF4-FFF2-40B4-BE49-F238E27FC236}">
                <a16:creationId xmlns:a16="http://schemas.microsoft.com/office/drawing/2014/main" id="{C67D30CB-DD87-8318-8CB2-1E797516137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1588"/>
            <a:ext cx="812800" cy="812800"/>
          </a:xfrm>
          <a:prstGeom prst="rect">
            <a:avLst/>
          </a:prstGeom>
        </p:spPr>
      </p:pic>
    </p:spTree>
    <p:extLst>
      <p:ext uri="{BB962C8B-B14F-4D97-AF65-F5344CB8AC3E}">
        <p14:creationId xmlns:p14="http://schemas.microsoft.com/office/powerpoint/2010/main" val="279566488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16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21D4306-5BEE-CCEE-9EDE-3E363BE51972}"/>
              </a:ext>
            </a:extLst>
          </p:cNvPr>
          <p:cNvSpPr>
            <a:spLocks noGrp="1"/>
          </p:cNvSpPr>
          <p:nvPr>
            <p:ph type="body" sz="quarter" idx="17"/>
          </p:nvPr>
        </p:nvSpPr>
        <p:spPr/>
        <p:txBody>
          <a:bodyPr lIns="91440" tIns="45720" rIns="91440" bIns="45720" anchor="ctr" anchorCtr="0">
            <a:normAutofit/>
          </a:bodyPr>
          <a:lstStyle/>
          <a:p>
            <a:pPr algn="ctr">
              <a:defRPr b="0" i="0"/>
            </a:pPr>
            <a:r>
              <a:rPr lang="1031">
                <a:solidFill>
                  <a:srgbClr val="FFFFFF"/>
                </a:solidFill>
                <a:latin typeface="Segoe UI"/>
                <a:cs typeface="Segoe UI"/>
              </a:rPr>
              <a:t>Bei wiederholten Verstößen gegen die Regeln kann Ihnen </a:t>
            </a:r>
            <a:br>
              <a:rPr lang="1031">
                <a:solidFill>
                  <a:srgbClr val="FFFFFF"/>
                </a:solidFill>
                <a:latin typeface="Segoe UI"/>
                <a:cs typeface="Segoe UI"/>
              </a:rPr>
            </a:br>
            <a:r>
              <a:rPr lang="1031">
                <a:solidFill>
                  <a:srgbClr val="FFFFFF"/>
                </a:solidFill>
                <a:latin typeface="Segoe UI"/>
                <a:cs typeface="Segoe UI"/>
              </a:rPr>
              <a:t>der Zugang zum Arbeitsplatz verweigert werden. </a:t>
            </a:r>
          </a:p>
          <a:p>
            <a:pPr algn="ctr"/>
            <a:endParaRPr lang="nl-NL">
              <a:solidFill>
                <a:srgbClr val="FFFFFF"/>
              </a:solidFill>
              <a:latin typeface="Segoe UI"/>
              <a:cs typeface="Segoe UI"/>
            </a:endParaRPr>
          </a:p>
          <a:p>
            <a:pPr algn="ctr">
              <a:defRPr b="0" i="0"/>
            </a:pPr>
            <a:r>
              <a:rPr lang="1031"/>
              <a:t>Wir sind offen für Tipps und Verbesserungsvorschläge. </a:t>
            </a:r>
          </a:p>
          <a:p>
            <a:endParaRPr lang="nl-NL"/>
          </a:p>
        </p:txBody>
      </p:sp>
      <p:pic>
        <p:nvPicPr>
          <p:cNvPr id="3" name="30-DE-PWN.mp3">
            <a:hlinkClick r:id="" action="ppaction://media"/>
            <a:extLst>
              <a:ext uri="{FF2B5EF4-FFF2-40B4-BE49-F238E27FC236}">
                <a16:creationId xmlns:a16="http://schemas.microsoft.com/office/drawing/2014/main" id="{8C984479-7F01-650D-F680-DC7D411544E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1588"/>
            <a:ext cx="812800" cy="812800"/>
          </a:xfrm>
          <a:prstGeom prst="rect">
            <a:avLst/>
          </a:prstGeom>
        </p:spPr>
      </p:pic>
    </p:spTree>
    <p:extLst>
      <p:ext uri="{BB962C8B-B14F-4D97-AF65-F5344CB8AC3E}">
        <p14:creationId xmlns:p14="http://schemas.microsoft.com/office/powerpoint/2010/main" val="32458407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24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B1589-D7B3-5D4E-27E2-7FD2A6CC6053}"/>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085A2620-E47B-69F1-A05C-780DD745FBE2}"/>
              </a:ext>
            </a:extLst>
          </p:cNvPr>
          <p:cNvSpPr>
            <a:spLocks noGrp="1" noRot="1" noMove="1" noResize="1" noEditPoints="1" noAdjustHandles="1" noChangeArrowheads="1" noChangeShapeType="1"/>
          </p:cNvSpPr>
          <p:nvPr>
            <p:ph type="body" sz="quarter" idx="16"/>
          </p:nvPr>
        </p:nvSpPr>
        <p:spPr/>
        <p:txBody>
          <a:bodyPr/>
          <a:lstStyle/>
          <a:p>
            <a:pPr>
              <a:defRPr b="0" i="0"/>
            </a:pPr>
            <a:r>
              <a:rPr lang="1031" b="1"/>
              <a:t>Gemeinsam sorgen wir für Sauberkeit und Sicherheit</a:t>
            </a:r>
          </a:p>
          <a:p>
            <a:endParaRPr lang="nl-NL"/>
          </a:p>
        </p:txBody>
      </p:sp>
      <p:sp>
        <p:nvSpPr>
          <p:cNvPr id="4" name="Tijdelijke aanduiding voor tekst 3">
            <a:extLst>
              <a:ext uri="{FF2B5EF4-FFF2-40B4-BE49-F238E27FC236}">
                <a16:creationId xmlns:a16="http://schemas.microsoft.com/office/drawing/2014/main" id="{BFB75FFB-9F04-FCF8-F142-1C040E2D93A7}"/>
              </a:ext>
            </a:extLst>
          </p:cNvPr>
          <p:cNvSpPr>
            <a:spLocks noGrp="1"/>
          </p:cNvSpPr>
          <p:nvPr>
            <p:ph type="body" sz="quarter" idx="17"/>
          </p:nvPr>
        </p:nvSpPr>
        <p:spPr/>
        <p:txBody>
          <a:bodyPr/>
          <a:lstStyle/>
          <a:p>
            <a:pPr>
              <a:defRPr b="0" i="0"/>
            </a:pPr>
            <a:r>
              <a:rPr lang="1031"/>
              <a:t>Vielen Dank, dass Sie diesen Kurs aufmerksam absolviert haben. </a:t>
            </a:r>
          </a:p>
          <a:p>
            <a:pPr>
              <a:defRPr b="0" i="0"/>
            </a:pPr>
            <a:r>
              <a:rPr lang="1031"/>
              <a:t>Ihnen werden nun 10 Multiple-Choice-Fragen gestellt. Davon müssen Sie </a:t>
            </a:r>
            <a:r>
              <a:rPr lang="1031" b="1"/>
              <a:t>mindestens 7 korrekt beantworten</a:t>
            </a:r>
            <a:r>
              <a:rPr lang="1031"/>
              <a:t>.</a:t>
            </a:r>
          </a:p>
          <a:p>
            <a:pPr>
              <a:defRPr b="0" i="0"/>
            </a:pPr>
            <a:r>
              <a:rPr lang="1031"/>
              <a:t>Viel Erfolg bei den Fragen. </a:t>
            </a:r>
          </a:p>
          <a:p>
            <a:endParaRPr lang="nl-NL"/>
          </a:p>
          <a:p>
            <a:pPr marL="0" indent="0">
              <a:buNone/>
              <a:defRPr b="0" i="0"/>
            </a:pPr>
            <a:r>
              <a:rPr lang="1031" b="1"/>
              <a:t>Wir freuen uns darauf, Sie an einem unserer Standorte begrüßen zu können.</a:t>
            </a:r>
          </a:p>
          <a:p>
            <a:endParaRPr lang="nl-NL"/>
          </a:p>
        </p:txBody>
      </p:sp>
      <p:pic>
        <p:nvPicPr>
          <p:cNvPr id="7" name="Tijdelijke aanduiding voor afbeelding 6">
            <a:extLst>
              <a:ext uri="{FF2B5EF4-FFF2-40B4-BE49-F238E27FC236}">
                <a16:creationId xmlns:a16="http://schemas.microsoft.com/office/drawing/2014/main" id="{E0D1061A-0EB9-CF8A-986E-014FAA937C2C}"/>
              </a:ext>
            </a:extLst>
          </p:cNvPr>
          <p:cNvPicPr>
            <a:picLocks noGrp="1" noChangeAspect="1"/>
          </p:cNvPicPr>
          <p:nvPr>
            <p:ph type="pic" sz="quarter" idx="18"/>
          </p:nvPr>
        </p:nvPicPr>
        <p:blipFill>
          <a:blip r:embed="rId5">
            <a:extLst>
              <a:ext uri="{28A0092B-C50C-407E-A947-70E740481C1C}">
                <a14:useLocalDpi xmlns:a14="http://schemas.microsoft.com/office/drawing/2010/main"/>
              </a:ext>
            </a:extLst>
          </a:blip>
          <a:stretch>
            <a:fillRect/>
          </a:stretch>
        </p:blipFill>
        <p:spPr>
          <a:prstGeom prst="round2DiagRect">
            <a:avLst>
              <a:gd name="adj1" fmla="val 11751"/>
              <a:gd name="adj2" fmla="val 3248"/>
            </a:avLst>
          </a:prstGeom>
          <a:solidFill>
            <a:srgbClr val="ECF2F5"/>
          </a:solidFill>
        </p:spPr>
      </p:pic>
      <p:pic>
        <p:nvPicPr>
          <p:cNvPr id="2" name="31-DE-PWN.mp3">
            <a:hlinkClick r:id="" action="ppaction://media"/>
            <a:extLst>
              <a:ext uri="{FF2B5EF4-FFF2-40B4-BE49-F238E27FC236}">
                <a16:creationId xmlns:a16="http://schemas.microsoft.com/office/drawing/2014/main" id="{F2097621-2915-FEE6-39A9-17893310F6B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0"/>
            <a:ext cx="812800" cy="812800"/>
          </a:xfrm>
          <a:prstGeom prst="rect">
            <a:avLst/>
          </a:prstGeom>
        </p:spPr>
      </p:pic>
    </p:spTree>
    <p:extLst>
      <p:ext uri="{BB962C8B-B14F-4D97-AF65-F5344CB8AC3E}">
        <p14:creationId xmlns:p14="http://schemas.microsoft.com/office/powerpoint/2010/main" val="187206885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29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E76179AF-606F-D08B-7582-E1613998D996}"/>
              </a:ext>
            </a:extLst>
          </p:cNvPr>
          <p:cNvSpPr>
            <a:spLocks noGrp="1" noRot="1" noMove="1" noResize="1" noEditPoints="1" noAdjustHandles="1" noChangeArrowheads="1" noChangeShapeType="1"/>
          </p:cNvSpPr>
          <p:nvPr>
            <p:ph type="body" sz="quarter" idx="12"/>
          </p:nvPr>
        </p:nvSpPr>
        <p:spPr/>
        <p:txBody>
          <a:bodyPr>
            <a:normAutofit/>
          </a:bodyPr>
          <a:lstStyle/>
          <a:p>
            <a:pPr>
              <a:defRPr b="0" i="0"/>
            </a:pPr>
            <a:r>
              <a:rPr lang="1031" sz="2800" b="1" dirty="0"/>
              <a:t>Vielen Dank </a:t>
            </a:r>
          </a:p>
        </p:txBody>
      </p:sp>
      <p:sp>
        <p:nvSpPr>
          <p:cNvPr id="3" name="Tijdelijke aanduiding voor tekst 2">
            <a:extLst>
              <a:ext uri="{FF2B5EF4-FFF2-40B4-BE49-F238E27FC236}">
                <a16:creationId xmlns:a16="http://schemas.microsoft.com/office/drawing/2014/main" id="{5155D98D-922F-D81A-FBF2-964A7545013E}"/>
              </a:ext>
            </a:extLst>
          </p:cNvPr>
          <p:cNvSpPr>
            <a:spLocks noGrp="1"/>
          </p:cNvSpPr>
          <p:nvPr>
            <p:ph type="body" sz="quarter" idx="13"/>
          </p:nvPr>
        </p:nvSpPr>
        <p:spPr>
          <a:xfrm>
            <a:off x="727938" y="2335298"/>
            <a:ext cx="4045397" cy="842532"/>
          </a:xfrm>
        </p:spPr>
        <p:txBody>
          <a:bodyPr>
            <a:normAutofit fontScale="70000" lnSpcReduction="20000"/>
          </a:bodyPr>
          <a:lstStyle/>
          <a:p>
            <a:pPr defTabSz="898525">
              <a:defRPr b="0" i="0"/>
            </a:pPr>
            <a:r>
              <a:rPr lang="de-DE" b="1" dirty="0"/>
              <a:t>für I</a:t>
            </a:r>
            <a:r>
              <a:rPr lang="1031" b="1" dirty="0"/>
              <a:t>hre Aufmerksamkeit</a:t>
            </a:r>
          </a:p>
        </p:txBody>
      </p:sp>
    </p:spTree>
    <p:extLst>
      <p:ext uri="{BB962C8B-B14F-4D97-AF65-F5344CB8AC3E}">
        <p14:creationId xmlns:p14="http://schemas.microsoft.com/office/powerpoint/2010/main" val="327972629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B4E26-2469-9EBA-C0F0-EAE940189357}"/>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5289D47E-8A17-3612-9EC7-10D2B203A4D7}"/>
              </a:ext>
            </a:extLst>
          </p:cNvPr>
          <p:cNvSpPr>
            <a:spLocks noGrp="1" noRot="1" noMove="1" noResize="1" noEditPoints="1" noAdjustHandles="1" noChangeArrowheads="1" noChangeShapeType="1"/>
          </p:cNvSpPr>
          <p:nvPr>
            <p:ph type="body" sz="quarter" idx="16"/>
          </p:nvPr>
        </p:nvSpPr>
        <p:spPr/>
        <p:txBody>
          <a:bodyPr/>
          <a:lstStyle/>
          <a:p>
            <a:pPr>
              <a:defRPr b="0" i="0"/>
            </a:pPr>
            <a:r>
              <a:rPr lang="1031" b="1"/>
              <a:t>Wie kann Trinkwasser kontaminiert werden?</a:t>
            </a:r>
          </a:p>
        </p:txBody>
      </p:sp>
      <p:sp>
        <p:nvSpPr>
          <p:cNvPr id="3" name="Tijdelijke aanduiding voor tekst 2">
            <a:extLst>
              <a:ext uri="{FF2B5EF4-FFF2-40B4-BE49-F238E27FC236}">
                <a16:creationId xmlns:a16="http://schemas.microsoft.com/office/drawing/2014/main" id="{45C461E5-111F-B6EE-91D5-3567E3BF7A73}"/>
              </a:ext>
            </a:extLst>
          </p:cNvPr>
          <p:cNvSpPr>
            <a:spLocks noGrp="1" noRot="1" noMove="1" noResize="1" noEditPoints="1" noAdjustHandles="1" noChangeArrowheads="1" noChangeShapeType="1"/>
          </p:cNvSpPr>
          <p:nvPr>
            <p:ph type="body" sz="quarter" idx="17"/>
          </p:nvPr>
        </p:nvSpPr>
        <p:spPr/>
        <p:txBody>
          <a:bodyPr>
            <a:normAutofit/>
          </a:bodyPr>
          <a:lstStyle/>
          <a:p>
            <a:pPr>
              <a:defRPr b="0" i="0"/>
            </a:pPr>
            <a:r>
              <a:rPr lang="1031" b="1"/>
              <a:t>Chemisch:</a:t>
            </a:r>
          </a:p>
          <a:p>
            <a:pPr>
              <a:buFontTx/>
              <a:buChar char="-"/>
              <a:defRPr b="0" i="0"/>
            </a:pPr>
            <a:r>
              <a:rPr lang="1031"/>
              <a:t>Durch Einleitung in aufgenommenes Wasser</a:t>
            </a:r>
          </a:p>
          <a:p>
            <a:pPr>
              <a:buFontTx/>
              <a:buChar char="-"/>
              <a:defRPr b="0" i="0"/>
            </a:pPr>
            <a:r>
              <a:rPr lang="1031"/>
              <a:t>Verunreinigungen in Chemikalien</a:t>
            </a:r>
          </a:p>
          <a:p>
            <a:pPr>
              <a:buFontTx/>
              <a:buChar char="-"/>
              <a:defRPr b="0" i="0"/>
            </a:pPr>
            <a:r>
              <a:rPr lang="1031"/>
              <a:t>Ölaustritt aus Pumpen</a:t>
            </a:r>
          </a:p>
          <a:p>
            <a:pPr>
              <a:buFontTx/>
              <a:buChar char="-"/>
              <a:defRPr b="0" i="0"/>
            </a:pPr>
            <a:r>
              <a:rPr lang="1031"/>
              <a:t>Benutzung von nicht sauberen Materialien</a:t>
            </a:r>
          </a:p>
          <a:p>
            <a:pPr>
              <a:buFontTx/>
              <a:buChar char="-"/>
              <a:defRPr b="0" i="0"/>
            </a:pPr>
            <a:r>
              <a:rPr lang="1031"/>
              <a:t>Durch das Einbringen von Werkzeugen, Material und/oder Geräten in offene Anlagen und/oder Rohrleitungsteile</a:t>
            </a:r>
          </a:p>
          <a:p>
            <a:pPr>
              <a:defRPr b="0" i="0"/>
            </a:pPr>
            <a:r>
              <a:rPr lang="1031" b="1"/>
              <a:t>Biologisch</a:t>
            </a:r>
          </a:p>
          <a:p>
            <a:pPr>
              <a:buFontTx/>
              <a:buChar char="-"/>
              <a:defRPr b="0" i="0"/>
            </a:pPr>
            <a:r>
              <a:rPr lang="1031"/>
              <a:t>Durch das Eindringen von Ungeziefer</a:t>
            </a:r>
          </a:p>
          <a:p>
            <a:pPr>
              <a:buFontTx/>
              <a:buChar char="-"/>
              <a:defRPr b="0" i="0"/>
            </a:pPr>
            <a:r>
              <a:rPr lang="1031"/>
              <a:t>Abwasser</a:t>
            </a:r>
          </a:p>
          <a:p>
            <a:pPr>
              <a:defRPr b="0" i="0"/>
            </a:pPr>
            <a:r>
              <a:rPr lang="1031" b="1"/>
              <a:t>Mikrobiologisch</a:t>
            </a:r>
          </a:p>
          <a:p>
            <a:pPr>
              <a:buFontTx/>
              <a:buChar char="-"/>
              <a:defRPr b="0" i="0"/>
            </a:pPr>
            <a:r>
              <a:rPr lang="1031"/>
              <a:t>Durch eindringendes verunreinigtes Wasser (kann sauber aussehen)</a:t>
            </a:r>
          </a:p>
          <a:p>
            <a:pPr>
              <a:buFontTx/>
              <a:buChar char="-"/>
              <a:defRPr b="0" i="0"/>
            </a:pPr>
            <a:r>
              <a:rPr lang="1031"/>
              <a:t>Unhygienische Arbeitsweise</a:t>
            </a:r>
          </a:p>
        </p:txBody>
      </p:sp>
      <p:pic>
        <p:nvPicPr>
          <p:cNvPr id="6" name="Tijdelijke aanduiding voor afbeelding 5">
            <a:extLst>
              <a:ext uri="{FF2B5EF4-FFF2-40B4-BE49-F238E27FC236}">
                <a16:creationId xmlns:a16="http://schemas.microsoft.com/office/drawing/2014/main" id="{6AF7C514-1DDD-5FBA-415C-5A6E17D955DD}"/>
              </a:ext>
            </a:extLst>
          </p:cNvPr>
          <p:cNvPicPr>
            <a:picLocks noGrp="1" noChangeAspect="1"/>
          </p:cNvPicPr>
          <p:nvPr>
            <p:ph type="pic" sz="quarter" idx="18"/>
          </p:nvPr>
        </p:nvPicPr>
        <p:blipFill>
          <a:blip r:embed="rId5">
            <a:extLst>
              <a:ext uri="{28A0092B-C50C-407E-A947-70E740481C1C}">
                <a14:useLocalDpi xmlns:a14="http://schemas.microsoft.com/office/drawing/2010/main"/>
              </a:ext>
            </a:extLst>
          </a:blip>
          <a:stretch>
            <a:fillRect/>
          </a:stretch>
        </p:blipFill>
        <p:spPr>
          <a:prstGeom prst="round2DiagRect">
            <a:avLst>
              <a:gd name="adj1" fmla="val 11751"/>
              <a:gd name="adj2" fmla="val 3248"/>
            </a:avLst>
          </a:prstGeom>
          <a:solidFill>
            <a:srgbClr val="ECF2F5"/>
          </a:solidFill>
        </p:spPr>
      </p:pic>
      <p:pic>
        <p:nvPicPr>
          <p:cNvPr id="4" name="04-DE-PWN.mp3">
            <a:hlinkClick r:id="" action="ppaction://media"/>
            <a:extLst>
              <a:ext uri="{FF2B5EF4-FFF2-40B4-BE49-F238E27FC236}">
                <a16:creationId xmlns:a16="http://schemas.microsoft.com/office/drawing/2014/main" id="{CAAF319D-2322-4F0D-F555-3C86AECE1A4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0"/>
            <a:ext cx="812800" cy="812800"/>
          </a:xfrm>
          <a:prstGeom prst="rect">
            <a:avLst/>
          </a:prstGeom>
        </p:spPr>
      </p:pic>
    </p:spTree>
    <p:extLst>
      <p:ext uri="{BB962C8B-B14F-4D97-AF65-F5344CB8AC3E}">
        <p14:creationId xmlns:p14="http://schemas.microsoft.com/office/powerpoint/2010/main" val="16600013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850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D9DD2B1C-F0A9-0363-DC00-7413E094F3A7}"/>
              </a:ext>
            </a:extLst>
          </p:cNvPr>
          <p:cNvSpPr>
            <a:spLocks noGrp="1"/>
          </p:cNvSpPr>
          <p:nvPr>
            <p:ph type="body" sz="quarter" idx="17"/>
          </p:nvPr>
        </p:nvSpPr>
        <p:spPr/>
        <p:txBody>
          <a:bodyPr/>
          <a:lstStyle/>
          <a:p>
            <a:pPr>
              <a:defRPr b="0" i="0"/>
            </a:pPr>
            <a:r>
              <a:rPr lang="1031" dirty="0"/>
              <a:t>Eine Kontamination kann </a:t>
            </a:r>
            <a:r>
              <a:rPr lang="1031" b="1" dirty="0"/>
              <a:t>chemischer, biologischer oder </a:t>
            </a:r>
            <a:br>
              <a:rPr lang="1031" b="1" dirty="0"/>
            </a:br>
            <a:r>
              <a:rPr lang="1031" b="1" dirty="0"/>
              <a:t>mikrobiologischer</a:t>
            </a:r>
            <a:r>
              <a:rPr lang="1031" dirty="0"/>
              <a:t> Natur sein. </a:t>
            </a:r>
          </a:p>
          <a:p>
            <a:pPr>
              <a:defRPr b="0" i="0"/>
            </a:pPr>
            <a:r>
              <a:rPr lang="1031" dirty="0"/>
              <a:t>In diesem Kurs geht es um </a:t>
            </a:r>
            <a:r>
              <a:rPr lang="1031" b="1" dirty="0"/>
              <a:t>mikrobiologische Kontaminationen</a:t>
            </a:r>
            <a:r>
              <a:rPr lang="1031" dirty="0"/>
              <a:t>. </a:t>
            </a:r>
          </a:p>
          <a:p>
            <a:pPr>
              <a:defRPr b="0" i="0"/>
            </a:pPr>
            <a:r>
              <a:rPr lang="nl-NL" b="1" dirty="0"/>
              <a:t>H</a:t>
            </a:r>
            <a:r>
              <a:rPr lang="1031" b="1" dirty="0"/>
              <a:t>ygienisch </a:t>
            </a:r>
            <a:r>
              <a:rPr lang="nl-NL" b="1" dirty="0" err="1"/>
              <a:t>arbeiten</a:t>
            </a:r>
            <a:r>
              <a:rPr lang="nl-NL" b="1" dirty="0"/>
              <a:t>. </a:t>
            </a:r>
            <a:r>
              <a:rPr lang="nl-NL" dirty="0" err="1"/>
              <a:t>Dadurch</a:t>
            </a:r>
            <a:r>
              <a:rPr lang="1031" b="0" dirty="0"/>
              <a:t> verhindern </a:t>
            </a:r>
            <a:r>
              <a:rPr lang="nl-NL" b="0" dirty="0" err="1"/>
              <a:t>Sie</a:t>
            </a:r>
            <a:r>
              <a:rPr lang="nl-NL" b="0" dirty="0"/>
              <a:t> </a:t>
            </a:r>
            <a:r>
              <a:rPr lang="nl-NL" b="0" dirty="0" err="1"/>
              <a:t>Probleme</a:t>
            </a:r>
            <a:endParaRPr lang="nl-NL" b="0" dirty="0"/>
          </a:p>
          <a:p>
            <a:pPr>
              <a:defRPr b="0" i="0"/>
            </a:pPr>
            <a:r>
              <a:rPr lang="1031" b="0" dirty="0"/>
              <a:t>für Hunderttausende von Menschen. </a:t>
            </a:r>
          </a:p>
        </p:txBody>
      </p:sp>
      <p:sp>
        <p:nvSpPr>
          <p:cNvPr id="5" name="Tijdelijke aanduiding voor tekst 8">
            <a:extLst>
              <a:ext uri="{FF2B5EF4-FFF2-40B4-BE49-F238E27FC236}">
                <a16:creationId xmlns:a16="http://schemas.microsoft.com/office/drawing/2014/main" id="{4104EFD3-D790-4BC6-F585-E54EE5EE0395}"/>
              </a:ext>
            </a:extLst>
          </p:cNvPr>
          <p:cNvSpPr txBox="1"/>
          <p:nvPr/>
        </p:nvSpPr>
        <p:spPr>
          <a:xfrm rot="21418737">
            <a:off x="8150575" y="4803777"/>
            <a:ext cx="3134760" cy="1721073"/>
          </a:xfrm>
          <a:prstGeom prst="rect">
            <a:avLst/>
          </a:prstGeom>
          <a:solidFill>
            <a:schemeClr val="accent2"/>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defRPr b="0" i="0"/>
            </a:pPr>
            <a:r>
              <a:rPr lang="1031">
                <a:solidFill>
                  <a:schemeClr val="bg1"/>
                </a:solidFill>
              </a:rPr>
              <a:t>Was nicht reinkommt, </a:t>
            </a:r>
            <a:r>
              <a:rPr lang="1031" b="1">
                <a:solidFill>
                  <a:schemeClr val="bg1"/>
                </a:solidFill>
              </a:rPr>
              <a:t>muss auch nicht raus</a:t>
            </a:r>
          </a:p>
        </p:txBody>
      </p:sp>
      <p:pic>
        <p:nvPicPr>
          <p:cNvPr id="3" name="05-DE-PWN.mp3">
            <a:hlinkClick r:id="" action="ppaction://media"/>
            <a:extLst>
              <a:ext uri="{FF2B5EF4-FFF2-40B4-BE49-F238E27FC236}">
                <a16:creationId xmlns:a16="http://schemas.microsoft.com/office/drawing/2014/main" id="{259797B3-F95A-32D2-2612-56FBF0A9AD3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1588"/>
            <a:ext cx="812800" cy="812800"/>
          </a:xfrm>
          <a:prstGeom prst="rect">
            <a:avLst/>
          </a:prstGeom>
        </p:spPr>
      </p:pic>
    </p:spTree>
    <p:extLst>
      <p:ext uri="{BB962C8B-B14F-4D97-AF65-F5344CB8AC3E}">
        <p14:creationId xmlns:p14="http://schemas.microsoft.com/office/powerpoint/2010/main" val="327554884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39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FE7F5-1DCD-6E80-C4EF-7663BA46733B}"/>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C38F9C5E-8810-A0A3-3FCC-C0F719DA42D5}"/>
              </a:ext>
            </a:extLst>
          </p:cNvPr>
          <p:cNvSpPr>
            <a:spLocks noGrp="1" noRot="1" noMove="1" noResize="1" noEditPoints="1" noAdjustHandles="1" noChangeArrowheads="1" noChangeShapeType="1"/>
          </p:cNvSpPr>
          <p:nvPr>
            <p:ph type="body" sz="quarter" idx="16"/>
          </p:nvPr>
        </p:nvSpPr>
        <p:spPr/>
        <p:txBody>
          <a:bodyPr/>
          <a:lstStyle/>
          <a:p>
            <a:pPr>
              <a:defRPr b="0" i="0"/>
            </a:pPr>
            <a:r>
              <a:rPr lang="1031" b="1"/>
              <a:t>Hausregeln an unseren Standorten</a:t>
            </a:r>
          </a:p>
        </p:txBody>
      </p:sp>
      <p:sp>
        <p:nvSpPr>
          <p:cNvPr id="3" name="Tijdelijke aanduiding voor tekst 2">
            <a:extLst>
              <a:ext uri="{FF2B5EF4-FFF2-40B4-BE49-F238E27FC236}">
                <a16:creationId xmlns:a16="http://schemas.microsoft.com/office/drawing/2014/main" id="{2C6034F5-DD02-6FD9-87B6-A4AE7D77B737}"/>
              </a:ext>
            </a:extLst>
          </p:cNvPr>
          <p:cNvSpPr>
            <a:spLocks noGrp="1" noRot="1" noMove="1" noResize="1" noEditPoints="1" noAdjustHandles="1" noChangeArrowheads="1" noChangeShapeType="1"/>
          </p:cNvSpPr>
          <p:nvPr>
            <p:ph type="body" sz="quarter" idx="17"/>
          </p:nvPr>
        </p:nvSpPr>
        <p:spPr/>
        <p:txBody>
          <a:bodyPr lIns="91440" tIns="45720" rIns="91440" bIns="45720" anchor="t">
            <a:normAutofit/>
          </a:bodyPr>
          <a:lstStyle/>
          <a:p>
            <a:pPr marL="342900" indent="-342900">
              <a:buFont typeface="+mj-lt"/>
              <a:buAutoNum type="arabicPeriod"/>
              <a:defRPr b="0" i="0"/>
            </a:pPr>
            <a:r>
              <a:rPr lang="1031" dirty="0">
                <a:latin typeface="Segoe UI"/>
                <a:cs typeface="Segoe UI"/>
              </a:rPr>
              <a:t>Zugangsausweise</a:t>
            </a:r>
            <a:endParaRPr lang="nl-NL" dirty="0"/>
          </a:p>
          <a:p>
            <a:pPr marL="342900" indent="-342900">
              <a:buFont typeface="+mj-lt"/>
              <a:buAutoNum type="arabicPeriod"/>
              <a:defRPr b="0" i="0"/>
            </a:pPr>
            <a:r>
              <a:rPr lang="1031" dirty="0"/>
              <a:t>Bei einer (ansteckenden) Krankheit den Standort bitte nicht betreten</a:t>
            </a:r>
          </a:p>
          <a:p>
            <a:pPr marL="342900" indent="-342900">
              <a:buFont typeface="+mj-lt"/>
              <a:buAutoNum type="arabicPeriod"/>
              <a:defRPr b="0" i="0"/>
            </a:pPr>
            <a:r>
              <a:rPr lang="1031" dirty="0"/>
              <a:t>Persönliche Hygiene</a:t>
            </a:r>
          </a:p>
          <a:p>
            <a:pPr marL="342900" indent="-342900">
              <a:buFont typeface="+mj-lt"/>
              <a:buAutoNum type="arabicPeriod"/>
              <a:defRPr b="0" i="0"/>
            </a:pPr>
            <a:r>
              <a:rPr lang="1031" dirty="0"/>
              <a:t>Während der Arbeit nicht essen, trinken oder rauchen</a:t>
            </a:r>
          </a:p>
          <a:p>
            <a:pPr marL="342900" indent="-342900">
              <a:buFont typeface="+mj-lt"/>
              <a:buAutoNum type="arabicPeriod"/>
              <a:defRPr b="0" i="0"/>
            </a:pPr>
            <a:r>
              <a:rPr lang="1031" dirty="0"/>
              <a:t>Einteilung in Hygienezonen beachten</a:t>
            </a:r>
          </a:p>
          <a:p>
            <a:pPr marL="342900" indent="-342900">
              <a:buAutoNum type="arabicPeriod"/>
              <a:defRPr b="0" i="0"/>
            </a:pPr>
            <a:r>
              <a:rPr lang="1031" dirty="0">
                <a:latin typeface="Segoe UI"/>
                <a:cs typeface="Segoe UI"/>
              </a:rPr>
              <a:t>Obligatorische Verwendung von</a:t>
            </a:r>
            <a:r>
              <a:rPr lang="1031" dirty="0">
                <a:solidFill>
                  <a:srgbClr val="242424"/>
                </a:solidFill>
                <a:highlight>
                  <a:srgbClr val="FFFFFF"/>
                </a:highlight>
                <a:latin typeface="Segoe UI"/>
                <a:cs typeface="Segoe UI"/>
              </a:rPr>
              <a:t> Desinfektionsmittel</a:t>
            </a:r>
            <a:endParaRPr lang="nl-NL" dirty="0">
              <a:solidFill>
                <a:srgbClr val="242424"/>
              </a:solidFill>
              <a:highlight>
                <a:srgbClr val="FFFFFF"/>
              </a:highlight>
            </a:endParaRPr>
          </a:p>
          <a:p>
            <a:pPr marL="342900" indent="-342900">
              <a:buFont typeface="+mj-lt"/>
              <a:buAutoNum type="arabicPeriod"/>
              <a:defRPr b="0" i="0"/>
            </a:pPr>
            <a:r>
              <a:rPr lang="1031" dirty="0"/>
              <a:t>Saubere Stiefel und Kleidung</a:t>
            </a:r>
          </a:p>
          <a:p>
            <a:pPr marL="342900" indent="-342900">
              <a:buAutoNum type="arabicPeriod"/>
              <a:defRPr b="0" i="0"/>
            </a:pPr>
            <a:r>
              <a:rPr lang="1031" dirty="0">
                <a:latin typeface="Segoe UI"/>
                <a:cs typeface="Segoe UI"/>
              </a:rPr>
              <a:t>Saubere Werkzeuge, die mit dem Desinfektionsmittel </a:t>
            </a:r>
            <a:r>
              <a:rPr lang="1031" dirty="0">
                <a:solidFill>
                  <a:srgbClr val="242424"/>
                </a:solidFill>
                <a:latin typeface="Segoe UI"/>
                <a:cs typeface="Segoe UI"/>
              </a:rPr>
              <a:t>abgebürstet wurden</a:t>
            </a:r>
          </a:p>
          <a:p>
            <a:pPr marL="342900" indent="-342900">
              <a:buFont typeface="+mj-lt"/>
              <a:buAutoNum type="arabicPeriod"/>
              <a:defRPr b="0" i="0"/>
            </a:pPr>
            <a:r>
              <a:rPr lang="1031" dirty="0"/>
              <a:t>Von PWN zugelassene Hilfsmittel</a:t>
            </a:r>
          </a:p>
          <a:p>
            <a:pPr marL="342900" indent="-342900">
              <a:buFont typeface="+mj-lt"/>
              <a:buAutoNum type="arabicPeriod"/>
              <a:defRPr b="0" i="0"/>
            </a:pPr>
            <a:r>
              <a:rPr lang="1031" dirty="0"/>
              <a:t>Arbeitsplan und Arbeitserlaubnis</a:t>
            </a:r>
          </a:p>
          <a:p>
            <a:pPr marL="342900" indent="-342900">
              <a:buFont typeface="+mj-lt"/>
              <a:buAutoNum type="arabicPeriod"/>
              <a:defRPr b="0" i="0"/>
            </a:pPr>
            <a:r>
              <a:rPr lang="1031" dirty="0"/>
              <a:t>Desinfektion, wo erforderlich</a:t>
            </a:r>
          </a:p>
          <a:p>
            <a:pPr marL="342900" indent="-342900">
              <a:buFont typeface="+mj-lt"/>
              <a:buAutoNum type="arabicPeriod"/>
            </a:pPr>
            <a:endParaRPr lang="nl-NL" dirty="0"/>
          </a:p>
          <a:p>
            <a:pPr marL="0" indent="0">
              <a:buNone/>
            </a:pPr>
            <a:endParaRPr lang="nl-NL" dirty="0"/>
          </a:p>
          <a:p>
            <a:pPr marL="342900" indent="-342900">
              <a:buFont typeface="+mj-lt"/>
              <a:buAutoNum type="arabicPeriod"/>
            </a:pPr>
            <a:endParaRPr lang="nl-NL" b="1" dirty="0"/>
          </a:p>
        </p:txBody>
      </p:sp>
      <p:pic>
        <p:nvPicPr>
          <p:cNvPr id="6" name="Tijdelijke aanduiding voor afbeelding 5">
            <a:extLst>
              <a:ext uri="{FF2B5EF4-FFF2-40B4-BE49-F238E27FC236}">
                <a16:creationId xmlns:a16="http://schemas.microsoft.com/office/drawing/2014/main" id="{B081C159-1578-16A9-8350-1CCF56E1DA6E}"/>
              </a:ext>
            </a:extLst>
          </p:cNvPr>
          <p:cNvPicPr>
            <a:picLocks noGrp="1" noChangeAspect="1"/>
          </p:cNvPicPr>
          <p:nvPr>
            <p:ph type="pic" sz="quarter" idx="18"/>
          </p:nvPr>
        </p:nvPicPr>
        <p:blipFill>
          <a:blip r:embed="rId5">
            <a:extLst>
              <a:ext uri="{28A0092B-C50C-407E-A947-70E740481C1C}">
                <a14:useLocalDpi xmlns:a14="http://schemas.microsoft.com/office/drawing/2010/main"/>
              </a:ext>
            </a:extLst>
          </a:blip>
          <a:stretch>
            <a:fillRect/>
          </a:stretch>
        </p:blipFill>
        <p:spPr>
          <a:xfrm>
            <a:off x="7850909" y="538120"/>
            <a:ext cx="3863089" cy="5781760"/>
          </a:xfrm>
          <a:prstGeom prst="round2DiagRect">
            <a:avLst>
              <a:gd name="adj1" fmla="val 11751"/>
              <a:gd name="adj2" fmla="val 3248"/>
            </a:avLst>
          </a:prstGeom>
          <a:solidFill>
            <a:srgbClr val="ECF2F5"/>
          </a:solidFill>
        </p:spPr>
      </p:pic>
      <p:sp>
        <p:nvSpPr>
          <p:cNvPr id="7" name="Tekstvak 6">
            <a:extLst>
              <a:ext uri="{FF2B5EF4-FFF2-40B4-BE49-F238E27FC236}">
                <a16:creationId xmlns:a16="http://schemas.microsoft.com/office/drawing/2014/main" id="{AD9F4A99-C434-5F7B-1810-2355539E605A}"/>
              </a:ext>
            </a:extLst>
          </p:cNvPr>
          <p:cNvSpPr txBox="1"/>
          <p:nvPr/>
        </p:nvSpPr>
        <p:spPr>
          <a:xfrm>
            <a:off x="9093200" y="2412922"/>
            <a:ext cx="2106070" cy="1015663"/>
          </a:xfrm>
          <a:prstGeom prst="rect">
            <a:avLst/>
          </a:prstGeom>
          <a:noFill/>
        </p:spPr>
        <p:txBody>
          <a:bodyPr wrap="square" rtlCol="0">
            <a:spAutoFit/>
          </a:bodyPr>
          <a:lstStyle/>
          <a:p>
            <a:pPr>
              <a:defRPr b="0" i="0"/>
            </a:pPr>
            <a:r>
              <a:rPr lang="1031" sz="2000" b="1" dirty="0">
                <a:solidFill>
                  <a:schemeClr val="bg1"/>
                </a:solidFill>
                <a:latin typeface="Segoe UI" panose="020B0502040204020203" pitchFamily="34" charset="0"/>
                <a:cs typeface="Segoe UI" panose="020B0502040204020203" pitchFamily="34" charset="0"/>
              </a:rPr>
              <a:t>Sicherheit</a:t>
            </a:r>
          </a:p>
          <a:p>
            <a:pPr>
              <a:defRPr b="0" i="0"/>
            </a:pPr>
            <a:r>
              <a:rPr lang="1031" sz="2000" b="1" dirty="0">
                <a:solidFill>
                  <a:schemeClr val="bg1"/>
                </a:solidFill>
                <a:latin typeface="Segoe UI" panose="020B0502040204020203" pitchFamily="34" charset="0"/>
                <a:cs typeface="Segoe UI" panose="020B0502040204020203" pitchFamily="34" charset="0"/>
              </a:rPr>
              <a:t>immer an </a:t>
            </a:r>
          </a:p>
          <a:p>
            <a:pPr>
              <a:defRPr b="0" i="0"/>
            </a:pPr>
            <a:r>
              <a:rPr lang="1031" sz="2000" b="1" dirty="0">
                <a:solidFill>
                  <a:schemeClr val="bg1"/>
                </a:solidFill>
                <a:latin typeface="Segoe UI" panose="020B0502040204020203" pitchFamily="34" charset="0"/>
                <a:cs typeface="Segoe UI" panose="020B0502040204020203" pitchFamily="34" charset="0"/>
              </a:rPr>
              <a:t>erster Stelle!</a:t>
            </a:r>
          </a:p>
        </p:txBody>
      </p:sp>
      <p:pic>
        <p:nvPicPr>
          <p:cNvPr id="4" name="06-DE-PWN.mp3">
            <a:hlinkClick r:id="" action="ppaction://media"/>
            <a:extLst>
              <a:ext uri="{FF2B5EF4-FFF2-40B4-BE49-F238E27FC236}">
                <a16:creationId xmlns:a16="http://schemas.microsoft.com/office/drawing/2014/main" id="{27733FA2-6689-6EBE-985F-0563E0C8CCA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0" y="0"/>
            <a:ext cx="812800" cy="812800"/>
          </a:xfrm>
          <a:prstGeom prst="rect">
            <a:avLst/>
          </a:prstGeom>
        </p:spPr>
      </p:pic>
    </p:spTree>
    <p:extLst>
      <p:ext uri="{BB962C8B-B14F-4D97-AF65-F5344CB8AC3E}">
        <p14:creationId xmlns:p14="http://schemas.microsoft.com/office/powerpoint/2010/main" val="21910647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313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3D2E1-F73C-AA03-93DE-3DDD050841B3}"/>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E2C9ED1-7F49-913C-733A-907DF58CEE8C}"/>
              </a:ext>
            </a:extLst>
          </p:cNvPr>
          <p:cNvSpPr>
            <a:spLocks noGrp="1" noRot="1" noMove="1" noResize="1" noEditPoints="1" noAdjustHandles="1" noChangeArrowheads="1" noChangeShapeType="1"/>
          </p:cNvSpPr>
          <p:nvPr>
            <p:ph type="body" sz="quarter" idx="16"/>
          </p:nvPr>
        </p:nvSpPr>
        <p:spPr/>
        <p:txBody>
          <a:bodyPr/>
          <a:lstStyle/>
          <a:p>
            <a:pPr>
              <a:defRPr b="0" i="0"/>
            </a:pPr>
            <a:r>
              <a:rPr lang="1031" b="1"/>
              <a:t>Hausregeln für Versickerungsflächen</a:t>
            </a:r>
          </a:p>
        </p:txBody>
      </p:sp>
      <p:sp>
        <p:nvSpPr>
          <p:cNvPr id="3" name="Tijdelijke aanduiding voor tekst 2">
            <a:extLst>
              <a:ext uri="{FF2B5EF4-FFF2-40B4-BE49-F238E27FC236}">
                <a16:creationId xmlns:a16="http://schemas.microsoft.com/office/drawing/2014/main" id="{B8506ACD-5701-92B2-7021-C2E8D1404EDB}"/>
              </a:ext>
            </a:extLst>
          </p:cNvPr>
          <p:cNvSpPr>
            <a:spLocks noGrp="1" noRot="1" noMove="1" noResize="1" noEditPoints="1" noAdjustHandles="1" noChangeArrowheads="1" noChangeShapeType="1"/>
          </p:cNvSpPr>
          <p:nvPr>
            <p:ph type="body" sz="quarter" idx="17"/>
          </p:nvPr>
        </p:nvSpPr>
        <p:spPr/>
        <p:txBody>
          <a:bodyPr lIns="91440" tIns="45720" rIns="91440" bIns="45720" anchor="t">
            <a:normAutofit/>
          </a:bodyPr>
          <a:lstStyle/>
          <a:p>
            <a:pPr>
              <a:defRPr b="0" i="0"/>
            </a:pPr>
            <a:r>
              <a:rPr lang="1031" b="1"/>
              <a:t>Verhindern </a:t>
            </a:r>
            <a:r>
              <a:rPr lang="1031" b="0"/>
              <a:t>Sie eine Bodenverunreinigung</a:t>
            </a:r>
          </a:p>
          <a:p>
            <a:pPr>
              <a:defRPr b="0" i="0"/>
            </a:pPr>
            <a:r>
              <a:rPr lang="1031"/>
              <a:t>Legen Sie Ihre Werkzeuge oder Materialien nicht </a:t>
            </a:r>
            <a:r>
              <a:rPr lang="1031" b="1"/>
              <a:t>direkt auf den Boden</a:t>
            </a:r>
          </a:p>
          <a:p>
            <a:pPr>
              <a:defRPr b="0" i="0"/>
            </a:pPr>
            <a:r>
              <a:rPr lang="1031">
                <a:latin typeface="Segoe UI"/>
                <a:cs typeface="Segoe UI"/>
              </a:rPr>
              <a:t>Verhindern Sie das Eindringen von Sand, Erde und Schmutz </a:t>
            </a:r>
            <a:r>
              <a:rPr lang="1031" b="1">
                <a:latin typeface="Segoe UI"/>
                <a:cs typeface="Segoe UI"/>
              </a:rPr>
              <a:t>in das zurückgewonnene Wasser</a:t>
            </a:r>
          </a:p>
        </p:txBody>
      </p:sp>
      <p:pic>
        <p:nvPicPr>
          <p:cNvPr id="6" name="Tijdelijke aanduiding voor afbeelding 5">
            <a:extLst>
              <a:ext uri="{FF2B5EF4-FFF2-40B4-BE49-F238E27FC236}">
                <a16:creationId xmlns:a16="http://schemas.microsoft.com/office/drawing/2014/main" id="{59425BA9-1505-3BD1-F5E9-55EA7992FD54}"/>
              </a:ext>
            </a:extLst>
          </p:cNvPr>
          <p:cNvPicPr>
            <a:picLocks noGrp="1" noChangeAspect="1"/>
          </p:cNvPicPr>
          <p:nvPr>
            <p:ph type="pic" sz="quarter" idx="18"/>
          </p:nvPr>
        </p:nvPicPr>
        <p:blipFill>
          <a:blip r:embed="rId5">
            <a:extLst>
              <a:ext uri="{28A0092B-C50C-407E-A947-70E740481C1C}">
                <a14:useLocalDpi xmlns:a14="http://schemas.microsoft.com/office/drawing/2010/main"/>
              </a:ext>
            </a:extLst>
          </a:blip>
          <a:stretch>
            <a:fillRect/>
          </a:stretch>
        </p:blipFill>
        <p:spPr>
          <a:prstGeom prst="round2DiagRect">
            <a:avLst>
              <a:gd name="adj1" fmla="val 11751"/>
              <a:gd name="adj2" fmla="val 3248"/>
            </a:avLst>
          </a:prstGeom>
          <a:solidFill>
            <a:srgbClr val="ECF2F5"/>
          </a:solidFill>
        </p:spPr>
      </p:pic>
      <p:sp>
        <p:nvSpPr>
          <p:cNvPr id="4" name="Tijdelijke aanduiding voor tekst 8">
            <a:extLst>
              <a:ext uri="{FF2B5EF4-FFF2-40B4-BE49-F238E27FC236}">
                <a16:creationId xmlns:a16="http://schemas.microsoft.com/office/drawing/2014/main" id="{3A80E326-7BE4-5616-4B87-DA05A31B9BF4}"/>
              </a:ext>
            </a:extLst>
          </p:cNvPr>
          <p:cNvSpPr txBox="1"/>
          <p:nvPr/>
        </p:nvSpPr>
        <p:spPr>
          <a:xfrm rot="182360">
            <a:off x="6536307" y="3938755"/>
            <a:ext cx="3475640" cy="1721073"/>
          </a:xfrm>
          <a:prstGeom prst="rect">
            <a:avLst/>
          </a:prstGeom>
          <a:solidFill>
            <a:schemeClr val="accent2"/>
          </a:solidFill>
          <a:effectLst/>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defRPr b="0" i="0"/>
            </a:pPr>
            <a:r>
              <a:rPr lang="1031">
                <a:solidFill>
                  <a:schemeClr val="bg1"/>
                </a:solidFill>
              </a:rPr>
              <a:t>Im Zusammenhang mit </a:t>
            </a:r>
            <a:r>
              <a:rPr lang="1031" b="1">
                <a:solidFill>
                  <a:schemeClr val="bg1"/>
                </a:solidFill>
              </a:rPr>
              <a:t>Trinkwasser keinerlei Risiko </a:t>
            </a:r>
            <a:r>
              <a:rPr lang="1031">
                <a:solidFill>
                  <a:schemeClr val="bg1"/>
                </a:solidFill>
              </a:rPr>
              <a:t>eingehen</a:t>
            </a:r>
            <a:endParaRPr lang="nl-NL" b="1">
              <a:solidFill>
                <a:schemeClr val="bg1"/>
              </a:solidFill>
            </a:endParaRPr>
          </a:p>
        </p:txBody>
      </p:sp>
      <p:pic>
        <p:nvPicPr>
          <p:cNvPr id="5" name="07-DE-PWN.mp3">
            <a:hlinkClick r:id="" action="ppaction://media"/>
            <a:extLst>
              <a:ext uri="{FF2B5EF4-FFF2-40B4-BE49-F238E27FC236}">
                <a16:creationId xmlns:a16="http://schemas.microsoft.com/office/drawing/2014/main" id="{52E79074-3B02-CD4B-A273-135AF30EE36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1588"/>
            <a:ext cx="812800" cy="812800"/>
          </a:xfrm>
          <a:prstGeom prst="rect">
            <a:avLst/>
          </a:prstGeom>
        </p:spPr>
      </p:pic>
    </p:spTree>
    <p:extLst>
      <p:ext uri="{BB962C8B-B14F-4D97-AF65-F5344CB8AC3E}">
        <p14:creationId xmlns:p14="http://schemas.microsoft.com/office/powerpoint/2010/main" val="88502435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151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7A00F9A1-C971-73A8-8696-C5CE71827C86}"/>
              </a:ext>
            </a:extLst>
          </p:cNvPr>
          <p:cNvSpPr>
            <a:spLocks noGrp="1" noRot="1" noMove="1" noResize="1" noEditPoints="1" noAdjustHandles="1" noChangeArrowheads="1" noChangeShapeType="1"/>
          </p:cNvSpPr>
          <p:nvPr>
            <p:ph type="body" sz="quarter" idx="16"/>
          </p:nvPr>
        </p:nvSpPr>
        <p:spPr/>
        <p:txBody>
          <a:bodyPr/>
          <a:lstStyle/>
          <a:p>
            <a:pPr>
              <a:defRPr b="0" i="0"/>
            </a:pPr>
            <a:r>
              <a:rPr lang="1031" b="1" dirty="0"/>
              <a:t>Arbeitsplan und Arbeitserlaubnis</a:t>
            </a:r>
            <a:r>
              <a:rPr lang="nl-NL" b="1" dirty="0"/>
              <a:t>se</a:t>
            </a:r>
            <a:endParaRPr lang="1031" b="1" dirty="0"/>
          </a:p>
        </p:txBody>
      </p:sp>
      <p:sp>
        <p:nvSpPr>
          <p:cNvPr id="3" name="Tijdelijke aanduiding voor tekst 2">
            <a:extLst>
              <a:ext uri="{FF2B5EF4-FFF2-40B4-BE49-F238E27FC236}">
                <a16:creationId xmlns:a16="http://schemas.microsoft.com/office/drawing/2014/main" id="{1BAD8F50-7206-8BA0-80F6-F28353DB3B56}"/>
              </a:ext>
            </a:extLst>
          </p:cNvPr>
          <p:cNvSpPr>
            <a:spLocks noGrp="1"/>
          </p:cNvSpPr>
          <p:nvPr>
            <p:ph type="body" sz="quarter" idx="17"/>
          </p:nvPr>
        </p:nvSpPr>
        <p:spPr/>
        <p:txBody>
          <a:bodyPr lIns="91440" tIns="45720" rIns="91440" bIns="45720" anchor="t">
            <a:normAutofit/>
          </a:bodyPr>
          <a:lstStyle/>
          <a:p>
            <a:pPr>
              <a:defRPr b="0" i="0"/>
            </a:pPr>
            <a:r>
              <a:rPr lang="1031" dirty="0">
                <a:latin typeface="Segoe UI"/>
                <a:cs typeface="Segoe UI"/>
              </a:rPr>
              <a:t>Eine Arbeitserlaubnis ist stets erforderlich. </a:t>
            </a:r>
            <a:br>
              <a:rPr lang="nl-NL" dirty="0">
                <a:latin typeface="Segoe UI"/>
                <a:cs typeface="Segoe UI"/>
              </a:rPr>
            </a:br>
            <a:r>
              <a:rPr lang="1031" dirty="0">
                <a:latin typeface="Segoe UI"/>
                <a:cs typeface="Segoe UI"/>
              </a:rPr>
              <a:t>Ausgefüllt und abgezeichnet.</a:t>
            </a:r>
          </a:p>
          <a:p>
            <a:pPr>
              <a:defRPr b="0" i="0"/>
            </a:pPr>
            <a:r>
              <a:rPr lang="1031" dirty="0">
                <a:latin typeface="Segoe UI"/>
                <a:cs typeface="Segoe UI"/>
              </a:rPr>
              <a:t>Von Auftrag zu Auftrag prüfen wir, ob ein Arbeitsplan erforderlich ist.</a:t>
            </a:r>
          </a:p>
          <a:p>
            <a:pPr>
              <a:defRPr b="0" i="0"/>
            </a:pPr>
            <a:r>
              <a:rPr lang="1031" dirty="0"/>
              <a:t>Der Arbeitsplan umfasst unter anderem: </a:t>
            </a:r>
          </a:p>
          <a:p>
            <a:pPr>
              <a:buFontTx/>
              <a:buChar char="-"/>
              <a:defRPr b="0" i="0"/>
            </a:pPr>
            <a:r>
              <a:rPr lang="1031" dirty="0"/>
              <a:t>Allgemeine Beschreibung der Arbeiten</a:t>
            </a:r>
          </a:p>
          <a:p>
            <a:pPr>
              <a:buFontTx/>
              <a:buChar char="-"/>
              <a:defRPr b="0" i="0"/>
            </a:pPr>
            <a:r>
              <a:rPr lang="1031" dirty="0"/>
              <a:t>Die Beziehung zu anderen Arbeiten</a:t>
            </a:r>
          </a:p>
          <a:p>
            <a:pPr>
              <a:buFontTx/>
              <a:buChar char="-"/>
              <a:defRPr b="0" i="0"/>
            </a:pPr>
            <a:r>
              <a:rPr lang="1031" dirty="0"/>
              <a:t>Zu beachtende Punkte und Konsequenzen</a:t>
            </a:r>
          </a:p>
          <a:p>
            <a:pPr>
              <a:buFontTx/>
              <a:buChar char="-"/>
              <a:defRPr b="0" i="0"/>
            </a:pPr>
            <a:r>
              <a:rPr lang="1031" dirty="0"/>
              <a:t>Schritt-für-Schritt-Anleitung, einschließlich Desinfektionsplan</a:t>
            </a:r>
          </a:p>
        </p:txBody>
      </p:sp>
      <p:pic>
        <p:nvPicPr>
          <p:cNvPr id="6" name="Tijdelijke aanduiding voor afbeelding 5">
            <a:extLst>
              <a:ext uri="{FF2B5EF4-FFF2-40B4-BE49-F238E27FC236}">
                <a16:creationId xmlns:a16="http://schemas.microsoft.com/office/drawing/2014/main" id="{01C7086E-E529-AE1F-E210-33576907AC99}"/>
              </a:ext>
            </a:extLst>
          </p:cNvPr>
          <p:cNvPicPr>
            <a:picLocks noGrp="1" noChangeAspect="1"/>
          </p:cNvPicPr>
          <p:nvPr>
            <p:ph type="pic" sz="quarter" idx="18"/>
          </p:nvPr>
        </p:nvPicPr>
        <p:blipFill>
          <a:blip r:embed="rId5">
            <a:extLst>
              <a:ext uri="{28A0092B-C50C-407E-A947-70E740481C1C}">
                <a14:useLocalDpi xmlns:a14="http://schemas.microsoft.com/office/drawing/2010/main"/>
              </a:ext>
            </a:extLst>
          </a:blip>
          <a:stretch>
            <a:fillRect/>
          </a:stretch>
        </p:blipFill>
        <p:spPr>
          <a:prstGeom prst="round2DiagRect">
            <a:avLst>
              <a:gd name="adj1" fmla="val 11751"/>
              <a:gd name="adj2" fmla="val 3248"/>
            </a:avLst>
          </a:prstGeom>
          <a:solidFill>
            <a:srgbClr val="ECF2F5"/>
          </a:solidFill>
        </p:spPr>
      </p:pic>
      <p:pic>
        <p:nvPicPr>
          <p:cNvPr id="4" name="08-DE-PWN.mp3">
            <a:hlinkClick r:id="" action="ppaction://media"/>
            <a:extLst>
              <a:ext uri="{FF2B5EF4-FFF2-40B4-BE49-F238E27FC236}">
                <a16:creationId xmlns:a16="http://schemas.microsoft.com/office/drawing/2014/main" id="{9AF904E3-87A3-43DF-002E-F9178AF5308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0"/>
            <a:ext cx="812800" cy="812800"/>
          </a:xfrm>
          <a:prstGeom prst="rect">
            <a:avLst/>
          </a:prstGeom>
        </p:spPr>
      </p:pic>
    </p:spTree>
    <p:extLst>
      <p:ext uri="{BB962C8B-B14F-4D97-AF65-F5344CB8AC3E}">
        <p14:creationId xmlns:p14="http://schemas.microsoft.com/office/powerpoint/2010/main" val="19839382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50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C8B7627F-7BD1-ACD8-CB11-26EA2C5453A3}"/>
              </a:ext>
            </a:extLst>
          </p:cNvPr>
          <p:cNvSpPr>
            <a:spLocks noGrp="1" noRot="1" noMove="1" noResize="1" noEditPoints="1" noAdjustHandles="1" noChangeArrowheads="1" noChangeShapeType="1"/>
          </p:cNvSpPr>
          <p:nvPr>
            <p:ph type="body" sz="quarter" idx="16"/>
          </p:nvPr>
        </p:nvSpPr>
        <p:spPr/>
        <p:txBody>
          <a:bodyPr lIns="91440" tIns="45720" rIns="91440" bIns="45720" anchor="t">
            <a:normAutofit/>
          </a:bodyPr>
          <a:lstStyle/>
          <a:p>
            <a:pPr>
              <a:defRPr b="0" i="0"/>
            </a:pPr>
            <a:r>
              <a:rPr lang="1031" b="1">
                <a:latin typeface="Segoe UI"/>
                <a:cs typeface="Segoe UI"/>
              </a:rPr>
              <a:t>Klassifizierung der Klärstufen - blau, orange und rot</a:t>
            </a:r>
          </a:p>
        </p:txBody>
      </p:sp>
      <p:sp>
        <p:nvSpPr>
          <p:cNvPr id="3" name="Tijdelijke aanduiding voor tekst 2">
            <a:extLst>
              <a:ext uri="{FF2B5EF4-FFF2-40B4-BE49-F238E27FC236}">
                <a16:creationId xmlns:a16="http://schemas.microsoft.com/office/drawing/2014/main" id="{6DABCAF7-32F8-7F18-F0CB-DB7804803E9C}"/>
              </a:ext>
            </a:extLst>
          </p:cNvPr>
          <p:cNvSpPr>
            <a:spLocks noGrp="1" noRot="1" noMove="1" noResize="1" noEditPoints="1" noAdjustHandles="1" noChangeArrowheads="1" noChangeShapeType="1"/>
          </p:cNvSpPr>
          <p:nvPr>
            <p:ph type="body" sz="quarter" idx="17"/>
          </p:nvPr>
        </p:nvSpPr>
        <p:spPr/>
        <p:txBody>
          <a:bodyPr lIns="91440" tIns="45720" rIns="91440" bIns="45720" anchor="t">
            <a:normAutofit fontScale="95000"/>
          </a:bodyPr>
          <a:lstStyle/>
          <a:p>
            <a:pPr>
              <a:defRPr b="0" i="0"/>
            </a:pPr>
            <a:r>
              <a:rPr lang="1031" dirty="0"/>
              <a:t>PWN reinigt das Wasser Schritt für Schritt, von grob bis fein – </a:t>
            </a:r>
            <a:r>
              <a:rPr lang="1031" b="1" dirty="0"/>
              <a:t> auf dem Weg zu sicherem Trinkwasser</a:t>
            </a:r>
          </a:p>
          <a:p>
            <a:pPr>
              <a:defRPr b="0" i="0"/>
            </a:pPr>
            <a:r>
              <a:rPr lang="1031" dirty="0"/>
              <a:t>Je weiter im Reinigungsprozess die Arbeiten fortgeschritten sind, desto schlimmer die Folgen einer Kontamination. </a:t>
            </a:r>
            <a:r>
              <a:rPr lang="1031" b="1" dirty="0"/>
              <a:t>Deshalb sollte in einer Anlage immer </a:t>
            </a:r>
            <a:r>
              <a:rPr lang="1031" dirty="0"/>
              <a:t>eine Hygienezone eingerichtet werden</a:t>
            </a:r>
          </a:p>
          <a:p>
            <a:pPr marL="0" indent="0">
              <a:buNone/>
            </a:pPr>
            <a:endParaRPr lang="nl-NL" dirty="0"/>
          </a:p>
          <a:p>
            <a:endParaRPr lang="nl-NL" dirty="0"/>
          </a:p>
          <a:p>
            <a:pPr marL="0" indent="0">
              <a:buNone/>
              <a:defRPr b="0" i="0"/>
            </a:pPr>
            <a:r>
              <a:rPr lang="1031" dirty="0"/>
              <a:t>Die Reinigungsphasen sind in drei Kategorien unterteilt:</a:t>
            </a:r>
          </a:p>
          <a:p>
            <a:endParaRPr lang="nl-NL" dirty="0"/>
          </a:p>
        </p:txBody>
      </p:sp>
      <p:sp>
        <p:nvSpPr>
          <p:cNvPr id="4" name="Tijdelijke aanduiding voor tekst 3">
            <a:extLst>
              <a:ext uri="{FF2B5EF4-FFF2-40B4-BE49-F238E27FC236}">
                <a16:creationId xmlns:a16="http://schemas.microsoft.com/office/drawing/2014/main" id="{7C4AC52C-848E-63E3-4545-8F80157E5A56}"/>
              </a:ext>
            </a:extLst>
          </p:cNvPr>
          <p:cNvSpPr>
            <a:spLocks noGrp="1" noRot="1" noMove="1" noResize="1" noEditPoints="1" noAdjustHandles="1" noChangeArrowheads="1" noChangeShapeType="1"/>
          </p:cNvSpPr>
          <p:nvPr>
            <p:ph type="body" sz="quarter" idx="10"/>
          </p:nvPr>
        </p:nvSpPr>
        <p:spPr/>
        <p:txBody>
          <a:bodyPr/>
          <a:lstStyle/>
          <a:p>
            <a:pPr>
              <a:defRPr b="0" i="0"/>
            </a:pPr>
            <a:r>
              <a:rPr lang="1031" b="1"/>
              <a:t>Kategorie Blau</a:t>
            </a:r>
          </a:p>
          <a:p>
            <a:pPr>
              <a:defRPr b="0" i="0"/>
            </a:pPr>
            <a:r>
              <a:rPr lang="1031"/>
              <a:t>Rohwasser, noch nicht desinfiziert</a:t>
            </a:r>
          </a:p>
        </p:txBody>
      </p:sp>
      <p:sp>
        <p:nvSpPr>
          <p:cNvPr id="5" name="Tijdelijke aanduiding voor tekst 4">
            <a:extLst>
              <a:ext uri="{FF2B5EF4-FFF2-40B4-BE49-F238E27FC236}">
                <a16:creationId xmlns:a16="http://schemas.microsoft.com/office/drawing/2014/main" id="{3C5A244C-92AF-224E-6143-636390BC8F3E}"/>
              </a:ext>
            </a:extLst>
          </p:cNvPr>
          <p:cNvSpPr>
            <a:spLocks noGrp="1" noRot="1" noMove="1" noResize="1" noEditPoints="1" noAdjustHandles="1" noChangeArrowheads="1" noChangeShapeType="1"/>
          </p:cNvSpPr>
          <p:nvPr>
            <p:ph type="body" sz="quarter" idx="11"/>
          </p:nvPr>
        </p:nvSpPr>
        <p:spPr/>
        <p:txBody>
          <a:bodyPr/>
          <a:lstStyle/>
          <a:p>
            <a:pPr>
              <a:defRPr b="0" i="0"/>
            </a:pPr>
            <a:r>
              <a:rPr lang="1031" b="1"/>
              <a:t>Kategorie Orange</a:t>
            </a:r>
          </a:p>
          <a:p>
            <a:pPr>
              <a:defRPr b="0" i="0"/>
            </a:pPr>
            <a:r>
              <a:rPr lang="1031"/>
              <a:t>Wurde einigermaßen desinfiziert</a:t>
            </a:r>
          </a:p>
        </p:txBody>
      </p:sp>
      <p:sp>
        <p:nvSpPr>
          <p:cNvPr id="6" name="Tijdelijke aanduiding voor tekst 5">
            <a:extLst>
              <a:ext uri="{FF2B5EF4-FFF2-40B4-BE49-F238E27FC236}">
                <a16:creationId xmlns:a16="http://schemas.microsoft.com/office/drawing/2014/main" id="{BF067253-D76F-4215-67DE-EC298739B06F}"/>
              </a:ext>
            </a:extLst>
          </p:cNvPr>
          <p:cNvSpPr>
            <a:spLocks noGrp="1" noRot="1" noMove="1" noResize="1" noEditPoints="1" noAdjustHandles="1" noChangeArrowheads="1" noChangeShapeType="1"/>
          </p:cNvSpPr>
          <p:nvPr>
            <p:ph type="body" sz="quarter" idx="12"/>
          </p:nvPr>
        </p:nvSpPr>
        <p:spPr/>
        <p:txBody>
          <a:bodyPr lIns="91440" tIns="45720" rIns="91440" bIns="45720" anchor="t">
            <a:normAutofit/>
          </a:bodyPr>
          <a:lstStyle/>
          <a:p>
            <a:pPr>
              <a:defRPr b="0" i="0"/>
            </a:pPr>
            <a:r>
              <a:rPr lang="1031" b="1"/>
              <a:t>Kategorie Rot</a:t>
            </a:r>
          </a:p>
          <a:p>
            <a:pPr>
              <a:defRPr b="0" i="0"/>
            </a:pPr>
            <a:r>
              <a:rPr lang="1031">
                <a:latin typeface="Segoe UI"/>
                <a:cs typeface="Segoe UI"/>
              </a:rPr>
              <a:t>Hauptdesinfektion oder Trinkwasserqualität</a:t>
            </a:r>
            <a:endParaRPr lang="nl-NL"/>
          </a:p>
        </p:txBody>
      </p:sp>
      <p:pic>
        <p:nvPicPr>
          <p:cNvPr id="7" name="09-DE-PWN.mp3">
            <a:hlinkClick r:id="" action="ppaction://media"/>
            <a:extLst>
              <a:ext uri="{FF2B5EF4-FFF2-40B4-BE49-F238E27FC236}">
                <a16:creationId xmlns:a16="http://schemas.microsoft.com/office/drawing/2014/main" id="{A60AF354-63C9-43C6-5990-F602A5F0DB2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0"/>
            <a:ext cx="812800" cy="812800"/>
          </a:xfrm>
          <a:prstGeom prst="rect">
            <a:avLst/>
          </a:prstGeom>
        </p:spPr>
      </p:pic>
    </p:spTree>
    <p:extLst>
      <p:ext uri="{BB962C8B-B14F-4D97-AF65-F5344CB8AC3E}">
        <p14:creationId xmlns:p14="http://schemas.microsoft.com/office/powerpoint/2010/main" val="3160825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410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8.04.09"/>
  <p:tag name="AS_TITLE" val="Aspose.Slides for .NET 4.0 Client Profile"/>
  <p:tag name="AS_VERSION" val="18.4"/>
</p:tagLst>
</file>

<file path=ppt/theme/theme1.xml><?xml version="1.0" encoding="utf-8"?>
<a:theme xmlns:a="http://schemas.openxmlformats.org/drawingml/2006/main" name="Kantoorthema">
  <a:themeElements>
    <a:clrScheme name="PWN">
      <a:dk1>
        <a:srgbClr val="005EAA"/>
      </a:dk1>
      <a:lt1>
        <a:srgbClr val="FFFFFF"/>
      </a:lt1>
      <a:dk2>
        <a:srgbClr val="5EA42F"/>
      </a:dk2>
      <a:lt2>
        <a:srgbClr val="ECF2F5"/>
      </a:lt2>
      <a:accent1>
        <a:srgbClr val="005EAA"/>
      </a:accent1>
      <a:accent2>
        <a:srgbClr val="5EA42F"/>
      </a:accent2>
      <a:accent3>
        <a:srgbClr val="A76500"/>
      </a:accent3>
      <a:accent4>
        <a:srgbClr val="ECF2F5"/>
      </a:accent4>
      <a:accent5>
        <a:srgbClr val="A91E5A"/>
      </a:accent5>
      <a:accent6>
        <a:srgbClr val="F39400"/>
      </a:accent6>
      <a:hlink>
        <a:srgbClr val="005EAA"/>
      </a:hlink>
      <a:folHlink>
        <a:srgbClr val="005EAA"/>
      </a:folHlink>
    </a:clrScheme>
    <a:fontScheme name="Aangepast 4">
      <a:majorFont>
        <a:latin typeface="Segoe UI"/>
        <a:ea typeface="Arial"/>
        <a:cs typeface="Arial"/>
      </a:majorFont>
      <a:minorFont>
        <a:latin typeface="Segoe UI"/>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260519_PWN_elearning_sjabloon_DEF" id="{1AEEA702-736B-4A3B-911B-C5AAACB3CA30}" vid="{67CDD8BE-4B94-4FF3-9C2F-45789E5663DB}"/>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A9ABD2DD55CE8428D16298F05C685E6" ma:contentTypeVersion="19" ma:contentTypeDescription="Een nieuw document maken." ma:contentTypeScope="" ma:versionID="af20829899094acea2d3905ed42c4d0b">
  <xsd:schema xmlns:xsd="http://www.w3.org/2001/XMLSchema" xmlns:xs="http://www.w3.org/2001/XMLSchema" xmlns:p="http://schemas.microsoft.com/office/2006/metadata/properties" xmlns:ns2="6c77377b-06ca-4507-a5fd-a6eb8621f8f4" xmlns:ns3="57fc9042-7ad7-43d3-895f-60184452fc7e" xmlns:ns4="d173a5f2-fe4f-4403-821c-1c523b0cf162" targetNamespace="http://schemas.microsoft.com/office/2006/metadata/properties" ma:root="true" ma:fieldsID="d5cc714c08ab5ee39e42df0974d0de44" ns2:_="" ns3:_="" ns4:_="">
    <xsd:import namespace="6c77377b-06ca-4507-a5fd-a6eb8621f8f4"/>
    <xsd:import namespace="57fc9042-7ad7-43d3-895f-60184452fc7e"/>
    <xsd:import namespace="d173a5f2-fe4f-4403-821c-1c523b0cf162"/>
    <xsd:element name="properties">
      <xsd:complexType>
        <xsd:sequence>
          <xsd:element name="documentManagement">
            <xsd:complexType>
              <xsd:all>
                <xsd:element ref="ns2:MediaServiceKeyPoints" minOccurs="0"/>
                <xsd:element ref="ns2:MediaServiceMetadata" minOccurs="0"/>
                <xsd:element ref="ns2:MediaServiceFastMetadata" minOccurs="0"/>
                <xsd:element ref="ns3:SharedWithUsers" minOccurs="0"/>
                <xsd:element ref="ns3:SharedWithDetails" minOccurs="0"/>
                <xsd:element ref="ns2:MediaServiceAutoKeyPoints" minOccurs="0"/>
                <xsd:element ref="ns2:lcf76f155ced4ddcb4097134ff3c332f" minOccurs="0"/>
                <xsd:element ref="ns4: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ObjectDetectorVersions" minOccurs="0"/>
                <xsd:element ref="ns2:MediaServiceSearchProperties" minOccurs="0"/>
                <xsd:element ref="ns3:_dlc_DocId" minOccurs="0"/>
                <xsd:element ref="ns3:_dlc_DocIdUrl" minOccurs="0"/>
                <xsd:element ref="ns3:_dlc_DocIdPersistId" minOccurs="0"/>
                <xsd:element ref="ns2:MediaServiceLocation" minOccurs="0"/>
                <xsd:element ref="ns2:StatusWijziging"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77377b-06ca-4507-a5fd-a6eb8621f8f4" elementFormDefault="qualified">
    <xsd:import namespace="http://schemas.microsoft.com/office/2006/documentManagement/types"/>
    <xsd:import namespace="http://schemas.microsoft.com/office/infopath/2007/PartnerControls"/>
    <xsd:element name="MediaServiceKeyPoints" ma:index="8" nillable="true" ma:displayName="KeyPoints" ma:internalName="MediaServiceKeyPoints" ma:readOnly="true">
      <xsd:simpleType>
        <xsd:restriction base="dms:Note">
          <xsd:maxLength value="255"/>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lcf76f155ced4ddcb4097134ff3c332f" ma:index="15" nillable="true" ma:taxonomy="true" ma:internalName="lcf76f155ced4ddcb4097134ff3c332f" ma:taxonomyFieldName="MediaServiceImageTags" ma:displayName="Afbeeldingtags" ma:readOnly="false" ma:fieldId="{5cf76f15-5ced-4ddc-b409-7134ff3c332f}" ma:taxonomyMulti="true" ma:sspId="8204313e-323e-441f-8e10-f5402b0ff3bf"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7" nillable="true" ma:displayName="Location" ma:indexed="true" ma:internalName="MediaServiceLocation" ma:readOnly="true">
      <xsd:simpleType>
        <xsd:restriction base="dms:Text"/>
      </xsd:simpleType>
    </xsd:element>
    <xsd:element name="StatusWijziging" ma:index="28" nillable="true" ma:displayName="Status Wijziging" ma:format="Dropdown" ma:internalName="StatusWijziging">
      <xsd:simpleType>
        <xsd:restriction base="dms:Choice">
          <xsd:enumeration value="Akkoord"/>
          <xsd:enumeration value="Ter goedkeuring"/>
          <xsd:enumeration value="Ter informatie"/>
          <xsd:enumeration value="Niet akkoord"/>
        </xsd:restriction>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7fc9042-7ad7-43d3-895f-60184452fc7e" elementFormDefault="qualified">
    <xsd:import namespace="http://schemas.microsoft.com/office/2006/documentManagement/types"/>
    <xsd:import namespace="http://schemas.microsoft.com/office/infopath/2007/PartnerControls"/>
    <xsd:element name="SharedWithUsers" ma:index="11"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Gedeeld met details" ma:internalName="SharedWithDetails" ma:readOnly="true">
      <xsd:simpleType>
        <xsd:restriction base="dms:Note">
          <xsd:maxLength value="255"/>
        </xsd:restriction>
      </xsd:simpleType>
    </xsd:element>
    <xsd:element name="_dlc_DocId" ma:index="24" nillable="true" ma:displayName="Waarde van de document-id" ma:description="De waarde van de document-id die aan dit item is toegewezen." ma:indexed="true" ma:internalName="_dlc_DocId" ma:readOnly="true">
      <xsd:simpleType>
        <xsd:restriction base="dms:Text"/>
      </xsd:simpleType>
    </xsd:element>
    <xsd:element name="_dlc_DocIdUrl" ma:index="25"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6" nillable="true" ma:displayName="Id blijven behouden" ma:description="Id behouden tijdens toevoegen."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d173a5f2-fe4f-4403-821c-1c523b0cf162"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99ae0950-3ead-4c7f-a27d-557ed9aee1ae}" ma:internalName="TaxCatchAll" ma:showField="CatchAllData" ma:web="57fc9042-7ad7-43d3-895f-60184452fc7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173a5f2-fe4f-4403-821c-1c523b0cf162" xsi:nil="true"/>
    <lcf76f155ced4ddcb4097134ff3c332f xmlns="6c77377b-06ca-4507-a5fd-a6eb8621f8f4">
      <Terms xmlns="http://schemas.microsoft.com/office/infopath/2007/PartnerControls"/>
    </lcf76f155ced4ddcb4097134ff3c332f>
    <StatusWijziging xmlns="6c77377b-06ca-4507-a5fd-a6eb8621f8f4" xsi:nil="true"/>
    <_dlc_DocId xmlns="57fc9042-7ad7-43d3-895f-60184452fc7e">PWN01380-350502353-31643</_dlc_DocId>
    <_dlc_DocIdUrl xmlns="57fc9042-7ad7-43d3-895f-60184452fc7e">
      <Url>https://pwnkia.sharepoint.com/sites/prj-pwn01380/_layouts/15/DocIdRedir.aspx?ID=PWN01380-350502353-31643</Url>
      <Description>PWN01380-350502353-31643</Description>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81C6E9E1-83A1-4FD5-AAF6-94837C28B773}"/>
</file>

<file path=customXml/itemProps2.xml><?xml version="1.0" encoding="utf-8"?>
<ds:datastoreItem xmlns:ds="http://schemas.openxmlformats.org/officeDocument/2006/customXml" ds:itemID="{EB74615A-FCBE-4EF8-A7C3-85F2158A52FB}">
  <ds:schemaRefs>
    <ds:schemaRef ds:uri="http://schemas.microsoft.com/sharepoint/v3/contenttype/forms"/>
  </ds:schemaRefs>
</ds:datastoreItem>
</file>

<file path=customXml/itemProps3.xml><?xml version="1.0" encoding="utf-8"?>
<ds:datastoreItem xmlns:ds="http://schemas.openxmlformats.org/officeDocument/2006/customXml" ds:itemID="{2EDE760C-610C-4F00-9CD8-7F65985A1496}">
  <ds:schemaRefs>
    <ds:schemaRef ds:uri="7cce10ea-fbd3-4c68-b482-22d2e2347836"/>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718e7d74-2e7f-4cf2-a442-065c2194cf2b"/>
    <ds:schemaRef ds:uri="http://www.w3.org/XML/1998/namespace"/>
  </ds:schemaRefs>
</ds:datastoreItem>
</file>

<file path=customXml/itemProps4.xml><?xml version="1.0" encoding="utf-8"?>
<ds:datastoreItem xmlns:ds="http://schemas.openxmlformats.org/officeDocument/2006/customXml" ds:itemID="{836BBEE4-380E-44F3-9662-A83BDB2BEFA2}"/>
</file>

<file path=docProps/app.xml><?xml version="1.0" encoding="utf-8"?>
<Properties xmlns="http://schemas.openxmlformats.org/officeDocument/2006/extended-properties" xmlns:vt="http://schemas.openxmlformats.org/officeDocument/2006/docPropsVTypes">
  <Template>260519_PWN_elearning_v1</Template>
  <TotalTime>1611</TotalTime>
  <Words>1710</Words>
  <Application>Microsoft Office PowerPoint</Application>
  <PresentationFormat>Breedbeeld</PresentationFormat>
  <Paragraphs>318</Paragraphs>
  <Slides>32</Slides>
  <Notes>32</Notes>
  <HiddenSlides>0</HiddenSlides>
  <MMClips>29</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32</vt:i4>
      </vt:variant>
    </vt:vector>
  </HeadingPairs>
  <TitlesOfParts>
    <vt:vector size="41" baseType="lpstr">
      <vt:lpstr>Aptos</vt:lpstr>
      <vt:lpstr>Arial</vt:lpstr>
      <vt:lpstr>Calibri</vt:lpstr>
      <vt:lpstr>Figtree</vt:lpstr>
      <vt:lpstr>Segoe UI</vt:lpstr>
      <vt:lpstr>Segoe UI Semibold</vt:lpstr>
      <vt:lpstr>Segoe UI Semilight</vt:lpstr>
      <vt:lpstr>Systeemlettertype regulier</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Buro Dirigo | Kitty van der Veen</dc:creator>
  <cp:lastModifiedBy>Buro Dirigo | Kitty van der Veen</cp:lastModifiedBy>
  <cp:revision>116</cp:revision>
  <dcterms:created xsi:type="dcterms:W3CDTF">2026-05-19T12:25:56Z</dcterms:created>
  <dcterms:modified xsi:type="dcterms:W3CDTF">2026-06-23T14:19:45Z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0x0101006A9ABD2DD55CE8428D16298F05C685E6</vt:lpwstr>
  </property>
  <property fmtid="{D5CDD505-2E9C-101B-9397-08002B2CF9AE}" pid="3" name="MediaServiceImageTags">
    <vt:lpwstr/>
  </property>
  <property fmtid="{D5CDD505-2E9C-101B-9397-08002B2CF9AE}" pid="4" name="MSIP_Label_d777f3bd-e355-47d4-b167-e3302236dbc2_ActionId">
    <vt:lpwstr>44cdc2fc-d658-4098-9066-5af5e8b59882</vt:lpwstr>
  </property>
  <property fmtid="{D5CDD505-2E9C-101B-9397-08002B2CF9AE}" pid="5" name="MSIP_Label_d777f3bd-e355-47d4-b167-e3302236dbc2_ContentBits">
    <vt:lpwstr>0</vt:lpwstr>
  </property>
  <property fmtid="{D5CDD505-2E9C-101B-9397-08002B2CF9AE}" pid="6" name="MSIP_Label_d777f3bd-e355-47d4-b167-e3302236dbc2_Enabled">
    <vt:lpwstr>true</vt:lpwstr>
  </property>
  <property fmtid="{D5CDD505-2E9C-101B-9397-08002B2CF9AE}" pid="7" name="MSIP_Label_d777f3bd-e355-47d4-b167-e3302236dbc2_Method">
    <vt:lpwstr>Standard</vt:lpwstr>
  </property>
  <property fmtid="{D5CDD505-2E9C-101B-9397-08002B2CF9AE}" pid="8" name="MSIP_Label_d777f3bd-e355-47d4-b167-e3302236dbc2_Name">
    <vt:lpwstr>Ketenvertrouwelijk</vt:lpwstr>
  </property>
  <property fmtid="{D5CDD505-2E9C-101B-9397-08002B2CF9AE}" pid="9" name="MSIP_Label_d777f3bd-e355-47d4-b167-e3302236dbc2_SetDate">
    <vt:lpwstr>2025-07-22T09:59:45Z</vt:lpwstr>
  </property>
  <property fmtid="{D5CDD505-2E9C-101B-9397-08002B2CF9AE}" pid="10" name="MSIP_Label_d777f3bd-e355-47d4-b167-e3302236dbc2_SiteId">
    <vt:lpwstr>55fa1a18-7257-4a01-ba69-b5023cc47f9a</vt:lpwstr>
  </property>
  <property fmtid="{D5CDD505-2E9C-101B-9397-08002B2CF9AE}" pid="11" name="MSIP_Label_d777f3bd-e355-47d4-b167-e3302236dbc2_Tag">
    <vt:lpwstr>10, 3, 0, 2</vt:lpwstr>
  </property>
  <property fmtid="{D5CDD505-2E9C-101B-9397-08002B2CF9AE}" pid="12" name="_dlc_DocIdItemGuid">
    <vt:lpwstr>b2ebec9a-e291-4540-beea-facda5e413d5</vt:lpwstr>
  </property>
</Properties>
</file>