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entation.xml" ContentType="application/vnd.openxmlformats-officedocument.presentationml.presentation.main+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slideLayouts/slideLayout19.xml" ContentType="application/vnd.openxmlformats-officedocument.presentationml.slideLayout+xml"/>
  <Override PartName="/ppt/notesSlides/notesSlide18.xml" ContentType="application/vnd.openxmlformats-officedocument.presentationml.notesSlide+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notesSlides/notesSlide20.xml" ContentType="application/vnd.openxmlformats-officedocument.presentationml.notesSlide+xml"/>
  <Override PartName="/ppt/slideLayouts/slideLayout15.xml" ContentType="application/vnd.openxmlformats-officedocument.presentationml.slideLayout+xml"/>
  <Override PartName="/ppt/notesSlides/notesSlide21.xml" ContentType="application/vnd.openxmlformats-officedocument.presentationml.notesSlide+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notesSlides/notesSlide22.xml" ContentType="application/vnd.openxmlformats-officedocument.presentationml.notesSlide+xml"/>
  <Override PartName="/ppt/slideLayouts/slideLayout12.xml" ContentType="application/vnd.openxmlformats-officedocument.presentationml.slideLayout+xml"/>
  <Override PartName="/ppt/notesSlides/notesSlide23.xml" ContentType="application/vnd.openxmlformats-officedocument.presentationml.notesSlide+xml"/>
  <Override PartName="/ppt/slideLayouts/slideLayout11.xml" ContentType="application/vnd.openxmlformats-officedocument.presentationml.slideLayout+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notesSlides/notesSlide26.xml" ContentType="application/vnd.openxmlformats-officedocument.presentationml.notesSlide+xml"/>
  <Override PartName="/ppt/slideLayouts/slideLayout8.xml" ContentType="application/vnd.openxmlformats-officedocument.presentationml.slideLayout+xml"/>
  <Override PartName="/ppt/notesSlides/notesSlide27.xml" ContentType="application/vnd.openxmlformats-officedocument.presentationml.notesSlide+xml"/>
  <Override PartName="/ppt/slideLayouts/slideLayout7.xml" ContentType="application/vnd.openxmlformats-officedocument.presentationml.slideLayout+xml"/>
  <Override PartName="/ppt/notesSlides/notesSlide28.xml" ContentType="application/vnd.openxmlformats-officedocument.presentationml.notesSlide+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notesSlides/notesSlide29.xml" ContentType="application/vnd.openxmlformats-officedocument.presentationml.notesSlide+xml"/>
  <Override PartName="/ppt/slideLayouts/slideLayout2.xml" ContentType="application/vnd.openxmlformats-officedocument.presentationml.slideLayout+xml"/>
  <Override PartName="/ppt/notesSlides/notesSlide30.xml" ContentType="application/vnd.openxmlformats-officedocument.presentationml.notesSlide+xml"/>
  <Override PartName="/ppt/slideLayouts/slideLayout1.xml" ContentType="application/vnd.openxmlformats-officedocument.presentationml.slideLayout+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slideMasters/slideMaster1.xml" ContentType="application/vnd.openxmlformats-officedocument.presentationml.slideMaster+xml"/>
  <Override PartName="/ppt/notesSlides/notesSlide3.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ppt/changesInfos/changesInfo1.xml" ContentType="application/vnd.ms-powerpoint.changesinfo+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handoutMasterIdLst>
    <p:handoutMasterId r:id="rId38"/>
  </p:handoutMasterIdLst>
  <p:sldIdLst>
    <p:sldId id="285" r:id="rId5"/>
    <p:sldId id="298" r:id="rId6"/>
    <p:sldId id="299" r:id="rId7"/>
    <p:sldId id="300" r:id="rId8"/>
    <p:sldId id="313" r:id="rId9"/>
    <p:sldId id="301" r:id="rId10"/>
    <p:sldId id="304" r:id="rId11"/>
    <p:sldId id="290" r:id="rId12"/>
    <p:sldId id="294" r:id="rId13"/>
    <p:sldId id="292" r:id="rId14"/>
    <p:sldId id="293" r:id="rId15"/>
    <p:sldId id="325" r:id="rId16"/>
    <p:sldId id="323" r:id="rId17"/>
    <p:sldId id="317" r:id="rId18"/>
    <p:sldId id="288" r:id="rId19"/>
    <p:sldId id="318" r:id="rId20"/>
    <p:sldId id="320" r:id="rId21"/>
    <p:sldId id="337" r:id="rId22"/>
    <p:sldId id="308" r:id="rId23"/>
    <p:sldId id="324" r:id="rId24"/>
    <p:sldId id="306" r:id="rId25"/>
    <p:sldId id="289" r:id="rId26"/>
    <p:sldId id="316" r:id="rId27"/>
    <p:sldId id="315" r:id="rId28"/>
    <p:sldId id="291" r:id="rId29"/>
    <p:sldId id="339" r:id="rId30"/>
    <p:sldId id="330" r:id="rId31"/>
    <p:sldId id="321" r:id="rId32"/>
    <p:sldId id="333" r:id="rId33"/>
    <p:sldId id="338" r:id="rId34"/>
    <p:sldId id="336" r:id="rId35"/>
    <p:sldId id="297" r:id="rId3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755D626-0AB6-61E4-21BA-121A78ECEA4E}" name="Nordmann, A (Arno)" initials="NA" userId="S::arno.nordmann@pwn.nl::0710552f-2d48-4829-a736-176628860d79" providerId="AD"/>
  <p188:author id="{CFB0BA3F-090F-8CC0-4E26-5718193C05CA}" name="Berg, D.J.M van de (Daphne)" initials="B(" userId="S::daphne.van.de.berg@pwn.nl::655bb6ae-e808-4d53-afb5-7600600e7875" providerId="AD"/>
  <p188:author id="{2202786A-594D-2A00-87B1-A4BCC9EC83B5}" name="Zora" initials="Z" userId="Zora" providerId="None"/>
  <p188:author id="{2470899B-CC58-B8DE-6031-878B6E53F8EB}" name="Smit, HJP (Herman)" initials="HS" userId="S::herman.smit@pwn.nl::97e577b2-d187-4c1e-85ae-4c0249d438f1" providerId="AD"/>
  <p188:author id="{90A69CDA-876C-1100-F7EC-38E41E03A244}" name="Lee, M.N. van der (Marten)" initials="L(" userId="S::marten.van.der.lee@pwn.nl::b46ecc52-9897-4057-9dbd-eb3031510b9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0000"/>
    <a:srgbClr val="005EAA"/>
    <a:srgbClr val="000000"/>
    <a:srgbClr val="0B34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83"/>
    <p:restoredTop sz="97097"/>
  </p:normalViewPr>
  <p:slideViewPr>
    <p:cSldViewPr snapToGrid="0">
      <p:cViewPr varScale="1">
        <p:scale>
          <a:sx n="221" d="100"/>
          <a:sy n="221" d="100"/>
        </p:scale>
        <p:origin x="128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45" Type="http://schemas.openxmlformats.org/officeDocument/2006/relationships/customXml" Target="../customXml/item4.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ro Dirigo | Kitty van der Veen" userId="5aa31f3e-7d9e-4fc5-add5-b6340ade2570" providerId="ADAL" clId="{EE6EBDEF-DA77-41BE-B1FE-F620C2E0D1D1}"/>
    <pc:docChg chg="undo custSel delSld modSld">
      <pc:chgData name="Buro Dirigo | Kitty van der Veen" userId="5aa31f3e-7d9e-4fc5-add5-b6340ade2570" providerId="ADAL" clId="{EE6EBDEF-DA77-41BE-B1FE-F620C2E0D1D1}" dt="2026-07-20T09:24:02.571" v="27" actId="14100"/>
      <pc:docMkLst>
        <pc:docMk/>
      </pc:docMkLst>
      <pc:sldChg chg="modSp mod">
        <pc:chgData name="Buro Dirigo | Kitty van der Veen" userId="5aa31f3e-7d9e-4fc5-add5-b6340ade2570" providerId="ADAL" clId="{EE6EBDEF-DA77-41BE-B1FE-F620C2E0D1D1}" dt="2026-07-20T09:24:02.571" v="27" actId="14100"/>
        <pc:sldMkLst>
          <pc:docMk/>
          <pc:sldMk cId="3275548843" sldId="313"/>
        </pc:sldMkLst>
        <pc:spChg chg="mod">
          <ac:chgData name="Buro Dirigo | Kitty van der Veen" userId="5aa31f3e-7d9e-4fc5-add5-b6340ade2570" providerId="ADAL" clId="{EE6EBDEF-DA77-41BE-B1FE-F620C2E0D1D1}" dt="2026-07-20T09:24:02.571" v="27" actId="14100"/>
          <ac:spMkLst>
            <pc:docMk/>
            <pc:sldMk cId="3275548843" sldId="313"/>
            <ac:spMk id="2" creationId="{D9DD2B1C-F0A9-0363-DC00-7413E094F3A7}"/>
          </ac:spMkLst>
        </pc:spChg>
      </pc:sldChg>
      <pc:sldChg chg="addSp delSp modSp mod">
        <pc:chgData name="Buro Dirigo | Kitty van der Veen" userId="5aa31f3e-7d9e-4fc5-add5-b6340ade2570" providerId="ADAL" clId="{EE6EBDEF-DA77-41BE-B1FE-F620C2E0D1D1}" dt="2026-07-13T14:19:47.366" v="22" actId="14100"/>
        <pc:sldMkLst>
          <pc:docMk/>
          <pc:sldMk cId="1091537123" sldId="321"/>
        </pc:sldMkLst>
        <pc:picChg chg="add del mod">
          <ac:chgData name="Buro Dirigo | Kitty van der Veen" userId="5aa31f3e-7d9e-4fc5-add5-b6340ade2570" providerId="ADAL" clId="{EE6EBDEF-DA77-41BE-B1FE-F620C2E0D1D1}" dt="2026-07-13T14:19:06.853" v="9" actId="1076"/>
          <ac:picMkLst>
            <pc:docMk/>
            <pc:sldMk cId="1091537123" sldId="321"/>
            <ac:picMk id="9" creationId="{A27B14D8-9F38-7D41-0E46-449238BE8EDD}"/>
          </ac:picMkLst>
        </pc:picChg>
        <pc:picChg chg="mod">
          <ac:chgData name="Buro Dirigo | Kitty van der Veen" userId="5aa31f3e-7d9e-4fc5-add5-b6340ade2570" providerId="ADAL" clId="{EE6EBDEF-DA77-41BE-B1FE-F620C2E0D1D1}" dt="2026-07-13T14:19:19.038" v="14" actId="14100"/>
          <ac:picMkLst>
            <pc:docMk/>
            <pc:sldMk cId="1091537123" sldId="321"/>
            <ac:picMk id="11" creationId="{470F9D22-0CAD-5D37-BADD-1CAB68B78A5A}"/>
          </ac:picMkLst>
        </pc:picChg>
        <pc:picChg chg="mod modCrop">
          <ac:chgData name="Buro Dirigo | Kitty van der Veen" userId="5aa31f3e-7d9e-4fc5-add5-b6340ade2570" providerId="ADAL" clId="{EE6EBDEF-DA77-41BE-B1FE-F620C2E0D1D1}" dt="2026-07-13T14:19:47.366" v="22" actId="14100"/>
          <ac:picMkLst>
            <pc:docMk/>
            <pc:sldMk cId="1091537123" sldId="321"/>
            <ac:picMk id="13" creationId="{E3F29E51-77E6-CF0B-61BF-8E3316A074ED}"/>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C66ADC73-C6FD-10F7-4EE9-601006505E6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a:extLst>
              <a:ext uri="{FF2B5EF4-FFF2-40B4-BE49-F238E27FC236}">
                <a16:creationId xmlns:a16="http://schemas.microsoft.com/office/drawing/2014/main" id="{9BEEC1DD-9778-FAA3-8E19-04D0E7961E7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ED3EC35-BE62-40F2-8569-5D92205E6693}" type="datetimeFigureOut">
              <a:rPr lang="nl-NL" smtClean="0"/>
              <a:t>24-07-2026</a:t>
            </a:fld>
            <a:endParaRPr lang="nl-NL"/>
          </a:p>
        </p:txBody>
      </p:sp>
      <p:sp>
        <p:nvSpPr>
          <p:cNvPr id="4" name="Tijdelijke aanduiding voor voettekst 3">
            <a:extLst>
              <a:ext uri="{FF2B5EF4-FFF2-40B4-BE49-F238E27FC236}">
                <a16:creationId xmlns:a16="http://schemas.microsoft.com/office/drawing/2014/main" id="{545322A0-4418-8608-3DA7-65F4C4D3E25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a:extLst>
              <a:ext uri="{FF2B5EF4-FFF2-40B4-BE49-F238E27FC236}">
                <a16:creationId xmlns:a16="http://schemas.microsoft.com/office/drawing/2014/main" id="{F6FFD617-0031-3E5E-2C5D-043191524D5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67D9AEF-DE02-490D-B341-768FB1EBCF8F}" type="slidenum">
              <a:rPr lang="nl-NL" smtClean="0"/>
              <a:t>‹nr.›</a:t>
            </a:fld>
            <a:endParaRPr lang="nl-NL"/>
          </a:p>
        </p:txBody>
      </p:sp>
    </p:spTree>
    <p:extLst>
      <p:ext uri="{BB962C8B-B14F-4D97-AF65-F5344CB8AC3E}">
        <p14:creationId xmlns:p14="http://schemas.microsoft.com/office/powerpoint/2010/main" val="553960592"/>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EDC5A8-32A0-47D8-94B4-B787491D97A2}" type="datetimeFigureOut">
              <a:rPr lang="nl-NL" smtClean="0"/>
              <a:t>24-07-2026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D5F3A4-EA52-4D0B-8539-6D5F43DA58E6}" type="slidenum">
              <a:rPr lang="nl-NL" smtClean="0"/>
              <a:t>‹nr.›</a:t>
            </a:fld>
            <a:endParaRPr lang="nl-NL"/>
          </a:p>
        </p:txBody>
      </p:sp>
    </p:spTree>
    <p:extLst>
      <p:ext uri="{BB962C8B-B14F-4D97-AF65-F5344CB8AC3E}">
        <p14:creationId xmlns:p14="http://schemas.microsoft.com/office/powerpoint/2010/main" val="3127128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a:t>
            </a:fld>
            <a:endParaRPr lang="nl-NL"/>
          </a:p>
        </p:txBody>
      </p:sp>
    </p:spTree>
    <p:extLst>
      <p:ext uri="{BB962C8B-B14F-4D97-AF65-F5344CB8AC3E}">
        <p14:creationId xmlns:p14="http://schemas.microsoft.com/office/powerpoint/2010/main" val="30562833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kleur blauw </a:t>
            </a:r>
          </a:p>
          <a:p>
            <a:r>
              <a:rPr lang="nl-NL"/>
              <a:t>De blauwe categorie hoort bij ruw water waar nog geen enkele desinfectie heeft plaatsgevonden. Hieronder vallen de bekkens, inlaatkanalen, ruwe waterpompen en de infiltratiepanden in onze infiltratiegebieden onder.</a:t>
            </a:r>
          </a:p>
          <a:p>
            <a:r>
              <a:rPr lang="nl-NL"/>
              <a:t>Na oplevering hoeft u niet te desinfecteren. Wel is het belangrijk om goed schoon te spoelen. Dat mag ook met ruwwater. </a:t>
            </a:r>
          </a:p>
          <a:p>
            <a:r>
              <a:rPr lang="nl-NL"/>
              <a:t>Na uw werkzaamheden hoeven er geen controlemonsters genomen te worden door het Waterlaboratorium. De installatie mag direct na oplevering weer gebruikt worden.</a:t>
            </a:r>
          </a:p>
          <a:p>
            <a:endParaRPr lang="nl-NL"/>
          </a:p>
          <a:p>
            <a:r>
              <a:rPr lang="nl-NL"/>
              <a:t>kleur oranje </a:t>
            </a:r>
          </a:p>
          <a:p>
            <a:r>
              <a:rPr lang="nl-NL"/>
              <a:t>Binnen de oranje zuiveringsstap heeft enige desinfectie plaatsgevonden of het vindt ter plekke plaats. Hieronder vallen </a:t>
            </a:r>
            <a:r>
              <a:rPr lang="nl-NL" err="1"/>
              <a:t>Ceramac</a:t>
            </a:r>
            <a:r>
              <a:rPr lang="nl-NL"/>
              <a:t>, flocculatie/sedimentatie en snelle zandfiltratie op PSA en WPJ. </a:t>
            </a:r>
          </a:p>
          <a:p>
            <a:r>
              <a:rPr lang="nl-NL"/>
              <a:t>Na uw werkzaamheden is desinfectie noodzakelijk. Het Waterlaboratorium neemt na de desinfectie controlemonsters. De installatie mag direct na desinfectie en het nemen van de controle monsters weer in gebruik genomen worden. </a:t>
            </a:r>
          </a:p>
          <a:p>
            <a:r>
              <a:rPr lang="nl-NL"/>
              <a:t>Worden de monsters afgekeurd, dan moet er opnieuw schoongemaakt en gedesinfecteerd worden. Hierna neemt het Waterlaboratorium weer monsters. Nu moet er wel gewacht worden op de uitslag. </a:t>
            </a:r>
          </a:p>
          <a:p>
            <a:endParaRPr lang="nl-NL"/>
          </a:p>
          <a:p>
            <a:r>
              <a:rPr lang="nl-NL"/>
              <a:t>kleur rood </a:t>
            </a:r>
          </a:p>
          <a:p>
            <a:r>
              <a:rPr lang="nl-NL"/>
              <a:t>Binnen de rode categorie is het water aan de hoofddesinfectiestap of is het al van drinkwaterkwaliteit. Hieronder vallen de UF- en HF-membraaninstallaties, pompstations Wim Mensink en Bergen, de winputten in de duinen, UV/Waterstofperoxide op PSA, alle drinkwaterkelders en het gehele PWN transport- en distributienetwerk.</a:t>
            </a:r>
          </a:p>
          <a:p>
            <a:r>
              <a:rPr lang="nl-NL"/>
              <a:t>Na uw werkzaamheden moet er gedesinfecteerd worden. Het Waterlaboratorium neemt hierna monsters. De installatie mag pas weer gebruikt worden als de uitslag positief is. Worden de monsters afgekeurd, dan moet er opnieuw schoongemaakt en gedesinfecteerd worden. Hierna worden er weer nieuwe monsters genomen.</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10</a:t>
            </a:fld>
            <a:endParaRPr lang="nl-NL"/>
          </a:p>
        </p:txBody>
      </p:sp>
    </p:spTree>
    <p:extLst>
      <p:ext uri="{BB962C8B-B14F-4D97-AF65-F5344CB8AC3E}">
        <p14:creationId xmlns:p14="http://schemas.microsoft.com/office/powerpoint/2010/main" val="1302371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We hebben een overzicht gemaakt van onze zuiveringsinstallaties, de verschillende zuiveringsstappen en de categorie waar iedere stap binnen valt.</a:t>
            </a:r>
          </a:p>
          <a:p>
            <a:r>
              <a:rPr lang="nl-NL"/>
              <a:t>Gaat u bijvoorbeeld aan de slag bij productiebedrijf Jan </a:t>
            </a:r>
            <a:r>
              <a:rPr lang="nl-NL" err="1"/>
              <a:t>Lagrand</a:t>
            </a:r>
            <a:r>
              <a:rPr lang="nl-NL"/>
              <a:t>, dan ziet u dat UF-filtratie en HF-filtratie binnen de rode categorie vallen. Dat betekent dat u te maken heeft met drinkwater of de laatste stap voor drinkwater en dat de strengste maatregelen gelden.</a:t>
            </a:r>
          </a:p>
          <a:p>
            <a:r>
              <a:rPr lang="nl-NL"/>
              <a:t>Bekijk het schema goed, dan weet u precies binnen welke categorie uw werkzaamheden vallen.</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11</a:t>
            </a:fld>
            <a:endParaRPr lang="nl-NL"/>
          </a:p>
        </p:txBody>
      </p:sp>
    </p:spTree>
    <p:extLst>
      <p:ext uri="{BB962C8B-B14F-4D97-AF65-F5344CB8AC3E}">
        <p14:creationId xmlns:p14="http://schemas.microsoft.com/office/powerpoint/2010/main" val="33356993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12594-FBF4-DF51-7FFB-C22010CBB06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1667C19-AC61-C40A-7A53-619FE95003AA}"/>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8950A1AE-4935-6AA2-1491-10AFABF32353}"/>
              </a:ext>
            </a:extLst>
          </p:cNvPr>
          <p:cNvSpPr>
            <a:spLocks noGrp="1"/>
          </p:cNvSpPr>
          <p:nvPr>
            <p:ph type="body" idx="1"/>
          </p:nvPr>
        </p:nvSpPr>
        <p:spPr/>
        <p:txBody>
          <a:bodyPr/>
          <a:lstStyle/>
          <a:p>
            <a:r>
              <a:rPr lang="nl-NL"/>
              <a:t>Desinfectie na uw werkzaamheden</a:t>
            </a:r>
          </a:p>
          <a:p>
            <a:r>
              <a:rPr lang="nl-NL"/>
              <a:t>Hoe schoon en netjes u ook werkt, er komt bij werkzaamheden ongemerkt altijd wel stof of ander vuil binnen. Daarom gebruiken we na werkzaamheden chloorbleekloog of 35% waterstofperoxide als desinfectiemiddel.</a:t>
            </a:r>
          </a:p>
          <a:p>
            <a:r>
              <a:rPr lang="nl-NL"/>
              <a:t>Het middel dat u gebruikt is afhankelijk van de plek van de werkzaamheden. </a:t>
            </a:r>
          </a:p>
          <a:p>
            <a:r>
              <a:rPr lang="nl-NL"/>
              <a:t>Waterstofperoxide gebruiken we op drie locaties: </a:t>
            </a:r>
          </a:p>
          <a:p>
            <a:r>
              <a:rPr lang="nl-NL"/>
              <a:t>In de </a:t>
            </a:r>
            <a:r>
              <a:rPr lang="nl-NL" err="1"/>
              <a:t>uv</a:t>
            </a:r>
            <a:r>
              <a:rPr lang="nl-NL"/>
              <a:t>/waterstofperoxide installaties in Andijk en Heemskerk; </a:t>
            </a:r>
          </a:p>
          <a:p>
            <a:r>
              <a:rPr lang="nl-NL"/>
              <a:t>en in de HF-membranen. Deze zijn namelijk niet bestand tegen chloor. </a:t>
            </a:r>
          </a:p>
          <a:p>
            <a:r>
              <a:rPr lang="nl-NL"/>
              <a:t>Voor alle andere ontsmettingen gebruiken we chloorbleekloog.</a:t>
            </a:r>
          </a:p>
          <a:p>
            <a:r>
              <a:rPr lang="nl-NL"/>
              <a:t>Zorg ervoor dat u bij het gebruik van ontsmettingsmiddelen de juiste persoonlijke beschermingsmiddelen draagt. Denk hierbij aan rubber of latex handschoenen, gezichtsbescherming, een overall en </a:t>
            </a:r>
            <a:r>
              <a:rPr lang="nl-NL" err="1"/>
              <a:t>ademluchtbecherming</a:t>
            </a:r>
            <a:r>
              <a:rPr lang="nl-NL"/>
              <a:t>.</a:t>
            </a:r>
          </a:p>
          <a:p>
            <a:r>
              <a:rPr lang="nl-NL"/>
              <a:t>Gebruik ook altijd de juiste dosering. Te weinig werkt niet, dat spreekt voor zich. Maar ook bij een te hoge dosering verliest chloorbleekloog haar werking. De installatie wordt dan niet goed gedesinfecteerd.</a:t>
            </a:r>
          </a:p>
          <a:p>
            <a:r>
              <a:rPr lang="nl-NL"/>
              <a:t>Het desinfectieplan voor uw werkzaamheden staat beschreven in het draaiboek. Heeft u vragen of twijfels, neem dan altijd contact op met uw PWN-contactpersoon. </a:t>
            </a:r>
          </a:p>
          <a:p>
            <a:endParaRPr lang="nl-NL"/>
          </a:p>
        </p:txBody>
      </p:sp>
      <p:sp>
        <p:nvSpPr>
          <p:cNvPr id="4" name="Tijdelijke aanduiding voor dianummer 3">
            <a:extLst>
              <a:ext uri="{FF2B5EF4-FFF2-40B4-BE49-F238E27FC236}">
                <a16:creationId xmlns:a16="http://schemas.microsoft.com/office/drawing/2014/main" id="{23DE6E89-6E0F-9288-33AE-49EA0771C693}"/>
              </a:ext>
            </a:extLst>
          </p:cNvPr>
          <p:cNvSpPr>
            <a:spLocks noGrp="1"/>
          </p:cNvSpPr>
          <p:nvPr>
            <p:ph type="sldNum" sz="quarter" idx="5"/>
          </p:nvPr>
        </p:nvSpPr>
        <p:spPr/>
        <p:txBody>
          <a:bodyPr/>
          <a:lstStyle/>
          <a:p>
            <a:fld id="{2BD5F3A4-EA52-4D0B-8539-6D5F43DA58E6}" type="slidenum">
              <a:rPr lang="nl-NL" smtClean="0"/>
              <a:t>12</a:t>
            </a:fld>
            <a:endParaRPr lang="nl-NL"/>
          </a:p>
        </p:txBody>
      </p:sp>
    </p:spTree>
    <p:extLst>
      <p:ext uri="{BB962C8B-B14F-4D97-AF65-F5344CB8AC3E}">
        <p14:creationId xmlns:p14="http://schemas.microsoft.com/office/powerpoint/2010/main" val="25497196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Controlemonsters nu uw werkzaamheden en desinfectie</a:t>
            </a:r>
          </a:p>
          <a:p>
            <a:r>
              <a:rPr lang="nl-NL"/>
              <a:t>Na uw werkzaamheden en desinfectie neemt het Waterlaboratorium monsters. Het resultaat is meestal binnen 1 tot 2 dagen bekend. Tot die tijd mogen installaties binnen de rode categorie niet gebruikt worden.</a:t>
            </a:r>
          </a:p>
          <a:p>
            <a:r>
              <a:rPr lang="nl-NL"/>
              <a:t>Wordt een monster afgekeurd, dan moet de </a:t>
            </a:r>
            <a:r>
              <a:rPr lang="nl-NL" err="1"/>
              <a:t>isntaaltie</a:t>
            </a:r>
            <a:r>
              <a:rPr lang="nl-NL"/>
              <a:t> opnieuw schoongemaakt en gedesinfecteerd en bemonsterd worden. Dit duurt ongeveer 5 werkdagen.</a:t>
            </a:r>
          </a:p>
          <a:p>
            <a:r>
              <a:rPr lang="nl-NL"/>
              <a:t>In totaal is de installatie dus een hele week extra buiten gebruik! </a:t>
            </a:r>
          </a:p>
          <a:p>
            <a:r>
              <a:rPr lang="nl-NL"/>
              <a:t>Door netjes en hygiënisch te werken voorkomt u dit. Altijd en overal!</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13</a:t>
            </a:fld>
            <a:endParaRPr lang="nl-NL"/>
          </a:p>
        </p:txBody>
      </p:sp>
    </p:spTree>
    <p:extLst>
      <p:ext uri="{BB962C8B-B14F-4D97-AF65-F5344CB8AC3E}">
        <p14:creationId xmlns:p14="http://schemas.microsoft.com/office/powerpoint/2010/main" val="32204587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Hygiënisch werken, altijd en overal</a:t>
            </a:r>
          </a:p>
          <a:p>
            <a:r>
              <a:rPr lang="nl-NL"/>
              <a:t>Binnen welke stap in het zuiveringsproces en waar in een installatie u ook aan de slag gaat, altijd en overal geldt dat hygiënisch werken vanzelfsprekend is. </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14</a:t>
            </a:fld>
            <a:endParaRPr lang="nl-NL"/>
          </a:p>
        </p:txBody>
      </p:sp>
    </p:spTree>
    <p:extLst>
      <p:ext uri="{BB962C8B-B14F-4D97-AF65-F5344CB8AC3E}">
        <p14:creationId xmlns:p14="http://schemas.microsoft.com/office/powerpoint/2010/main" val="19301244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Tijdens de sloop en nieuwbouw of renovatie van een bestaand gebouw gelden een aantal algemene regels:</a:t>
            </a:r>
          </a:p>
          <a:p>
            <a:r>
              <a:rPr lang="nl-NL"/>
              <a:t>1.Persoonlijke </a:t>
            </a:r>
            <a:r>
              <a:rPr lang="nl-NL" err="1"/>
              <a:t>hygiene</a:t>
            </a:r>
            <a:endParaRPr lang="nl-NL"/>
          </a:p>
          <a:p>
            <a:r>
              <a:rPr lang="nl-NL"/>
              <a:t>2.Schone en opgeruimde werkplek</a:t>
            </a:r>
          </a:p>
          <a:p>
            <a:r>
              <a:rPr lang="nl-NL"/>
              <a:t>3. Let op Pictogrammen en waarschuwingstekens</a:t>
            </a:r>
          </a:p>
          <a:p>
            <a:r>
              <a:rPr lang="nl-NL"/>
              <a:t>4.Volg de </a:t>
            </a:r>
            <a:r>
              <a:rPr lang="nl-NL" err="1"/>
              <a:t>Hygienische</a:t>
            </a:r>
            <a:r>
              <a:rPr lang="nl-NL"/>
              <a:t> zones op</a:t>
            </a:r>
          </a:p>
          <a:p>
            <a:r>
              <a:rPr lang="nl-NL"/>
              <a:t>We nemen deze stapsgewijs met u door</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15</a:t>
            </a:fld>
            <a:endParaRPr lang="nl-NL"/>
          </a:p>
        </p:txBody>
      </p:sp>
    </p:spTree>
    <p:extLst>
      <p:ext uri="{BB962C8B-B14F-4D97-AF65-F5344CB8AC3E}">
        <p14:creationId xmlns:p14="http://schemas.microsoft.com/office/powerpoint/2010/main" val="21033541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Persoonlijke hygiëne, schone schoenen en kleding</a:t>
            </a:r>
          </a:p>
          <a:p>
            <a:r>
              <a:rPr lang="nl-NL"/>
              <a:t>Zorg ervoor dat u nooit eet, drinkt of rookt op de werkplek.</a:t>
            </a:r>
          </a:p>
          <a:p>
            <a:r>
              <a:rPr lang="nl-NL"/>
              <a:t>Denk altijd aan uw persoonlijke hygiëne. Was uw handen voordat u aan het werk gaat, na ieder toiletbezoek en voor en na het eten.</a:t>
            </a:r>
          </a:p>
          <a:p>
            <a:r>
              <a:rPr lang="nl-NL"/>
              <a:t>Gebruik schoon schoeisel. Zorg dat het profiel van uw schoenen ook volledig schoon is.</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16</a:t>
            </a:fld>
            <a:endParaRPr lang="nl-NL"/>
          </a:p>
        </p:txBody>
      </p:sp>
    </p:spTree>
    <p:extLst>
      <p:ext uri="{BB962C8B-B14F-4D97-AF65-F5344CB8AC3E}">
        <p14:creationId xmlns:p14="http://schemas.microsoft.com/office/powerpoint/2010/main" val="19300007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Schone werkplek &amp; schoon gereedschap</a:t>
            </a:r>
          </a:p>
          <a:p>
            <a:endParaRPr lang="nl-NL"/>
          </a:p>
          <a:p>
            <a:r>
              <a:rPr lang="nl-NL"/>
              <a:t>Neem alleen het gereedschap, materiaal en materieel mee wat u die dag nodig heeft.</a:t>
            </a:r>
          </a:p>
          <a:p>
            <a:endParaRPr lang="nl-NL"/>
          </a:p>
          <a:p>
            <a:r>
              <a:rPr lang="nl-NL"/>
              <a:t>Gereedschap, materieel en materiaal legt u niet in de installatie of in de open leiding delen.</a:t>
            </a:r>
          </a:p>
          <a:p>
            <a:endParaRPr lang="nl-NL"/>
          </a:p>
          <a:p>
            <a:r>
              <a:rPr lang="nl-NL"/>
              <a:t>Aan het eind van de werkdag ruimt u alles netjes op en laat u uw werkplek schoon, opgeruimd en stofvrij achter.</a:t>
            </a:r>
          </a:p>
          <a:p>
            <a:endParaRPr lang="nl-NL"/>
          </a:p>
          <a:p>
            <a:r>
              <a:rPr lang="nl-NL"/>
              <a:t>Gebruik altijd een plastic borstel met plastic haren bij het desinfecteren van uw gereedschap. Natuurlijke materialen zoals hout en kokosharen zijn niet geschikt voor desinfectie. Het vocht van de chlooroplossing trekt er wel in, maar het chloor zelf niet. Hierdoor krijgen schimmels en bacteriën een kans.</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17</a:t>
            </a:fld>
            <a:endParaRPr lang="nl-NL"/>
          </a:p>
        </p:txBody>
      </p:sp>
    </p:spTree>
    <p:extLst>
      <p:ext uri="{BB962C8B-B14F-4D97-AF65-F5344CB8AC3E}">
        <p14:creationId xmlns:p14="http://schemas.microsoft.com/office/powerpoint/2010/main" val="40734758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BF9B3-9223-6347-5659-DC76358212B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11177D7-4374-8B94-7CC1-2BE9214311C5}"/>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3F736F90-0B5A-3B80-8F9D-D7AFABA18C34}"/>
              </a:ext>
            </a:extLst>
          </p:cNvPr>
          <p:cNvSpPr>
            <a:spLocks noGrp="1"/>
          </p:cNvSpPr>
          <p:nvPr>
            <p:ph type="body" idx="1"/>
          </p:nvPr>
        </p:nvSpPr>
        <p:spPr/>
        <p:txBody>
          <a:bodyPr/>
          <a:lstStyle/>
          <a:p>
            <a:r>
              <a:rPr lang="nl-NL"/>
              <a:t>Bij PWN worden gevaarlijke stoffen en situaties gemarkeerd waarschuwingsborden met pictogrammen. Let op waar deze waarschuwingsborden en pictogrammen staan en volg de boodschap van de waarschuwingsborden en pictogrammen op.</a:t>
            </a:r>
          </a:p>
          <a:p>
            <a:endParaRPr lang="nl-NL"/>
          </a:p>
        </p:txBody>
      </p:sp>
      <p:sp>
        <p:nvSpPr>
          <p:cNvPr id="4" name="Tijdelijke aanduiding voor dianummer 3">
            <a:extLst>
              <a:ext uri="{FF2B5EF4-FFF2-40B4-BE49-F238E27FC236}">
                <a16:creationId xmlns:a16="http://schemas.microsoft.com/office/drawing/2014/main" id="{D5785FE6-323E-6F98-E417-F34BF600B64A}"/>
              </a:ext>
            </a:extLst>
          </p:cNvPr>
          <p:cNvSpPr>
            <a:spLocks noGrp="1"/>
          </p:cNvSpPr>
          <p:nvPr>
            <p:ph type="sldNum" sz="quarter" idx="5"/>
          </p:nvPr>
        </p:nvSpPr>
        <p:spPr/>
        <p:txBody>
          <a:bodyPr/>
          <a:lstStyle/>
          <a:p>
            <a:fld id="{2BD5F3A4-EA52-4D0B-8539-6D5F43DA58E6}" type="slidenum">
              <a:rPr lang="nl-NL" smtClean="0"/>
              <a:t>18</a:t>
            </a:fld>
            <a:endParaRPr lang="nl-NL"/>
          </a:p>
        </p:txBody>
      </p:sp>
    </p:spTree>
    <p:extLst>
      <p:ext uri="{BB962C8B-B14F-4D97-AF65-F5344CB8AC3E}">
        <p14:creationId xmlns:p14="http://schemas.microsoft.com/office/powerpoint/2010/main" val="35903278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Het spreekt voor zich dat u niet eet, drinkt en rookt tijdens uw werkzaamheden. Denk aan uw persoonlijke hygiëne en zorg voor schone werkkleding en schoeisel. Loop niet zomaar voorbij aan waarschuwingstekens en pictogrammen, ze staan er niet voor niets. Houd uw werkplek schoon en netjes, net als uw gereedschap en materialen. Desinfecteer ze voor gebruik. Let niet alleen op uw eigen veiligheid, maar ook op die van anderen en ruim altijd netjes op aan het eind van de werkdag en als u klaar bent met uw werkzaamheden.</a:t>
            </a:r>
          </a:p>
          <a:p>
            <a:pPr marL="228600" indent="-228600">
              <a:buFont typeface="+mj-lt"/>
              <a:buAutoNum type="arabicPeriod"/>
            </a:pPr>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19</a:t>
            </a:fld>
            <a:endParaRPr lang="nl-NL"/>
          </a:p>
        </p:txBody>
      </p:sp>
    </p:spTree>
    <p:extLst>
      <p:ext uri="{BB962C8B-B14F-4D97-AF65-F5344CB8AC3E}">
        <p14:creationId xmlns:p14="http://schemas.microsoft.com/office/powerpoint/2010/main" val="265862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Hygiënisch en veilig werken staat binnen PWN op 1. In deze cursus laten we u de belangrijkste regels en richtlijnen zien.</a:t>
            </a:r>
          </a:p>
          <a:p>
            <a:r>
              <a:rPr lang="nl-NL"/>
              <a:t>U leert waarom hygiënisch werken belangrijk is, welke huisregels we hanteren, hoe onze zuiveringsinstallaties zijn ingedeeld, hoe u een hygiënische zone herkent en op welke borden en pictogrammen u moet letten.</a:t>
            </a:r>
          </a:p>
          <a:p>
            <a:r>
              <a:rPr lang="nl-NL"/>
              <a:t>Aan het eind van de cursus krijgt u 10 meerkeuzevragen. Daar moet u er minimaal 7 van goed hebben om voor ons aan de slag te kunnen.</a:t>
            </a:r>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2</a:t>
            </a:fld>
            <a:endParaRPr lang="nl-NL"/>
          </a:p>
        </p:txBody>
      </p:sp>
    </p:spTree>
    <p:extLst>
      <p:ext uri="{BB962C8B-B14F-4D97-AF65-F5344CB8AC3E}">
        <p14:creationId xmlns:p14="http://schemas.microsoft.com/office/powerpoint/2010/main" val="9301278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9BCEB-24C1-EC7E-3771-48C0BD783DB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6059CD1-B35E-CBF2-C710-D52486F71C2F}"/>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03A453A7-ECDE-0DEA-46DA-4D177FE3EE60}"/>
              </a:ext>
            </a:extLst>
          </p:cNvPr>
          <p:cNvSpPr>
            <a:spLocks noGrp="1"/>
          </p:cNvSpPr>
          <p:nvPr>
            <p:ph type="body" idx="1"/>
          </p:nvPr>
        </p:nvSpPr>
        <p:spPr/>
        <p:txBody>
          <a:bodyPr/>
          <a:lstStyle/>
          <a:p>
            <a:r>
              <a:rPr lang="nl-NL"/>
              <a:t>De hygiënische zones</a:t>
            </a:r>
          </a:p>
          <a:p>
            <a:r>
              <a:rPr lang="nl-NL"/>
              <a:t>Een belangrijk onderdeel van het hygiënisch werken is het herkennen van hygiënische zones. Binnen deze zones worden specifieke eisen gesteld. </a:t>
            </a:r>
          </a:p>
          <a:p>
            <a:r>
              <a:rPr lang="nl-NL"/>
              <a:t>We leggen u uit welke drie hygiënische zones er zijn binnen PWN. En welke regels er gelden binnen iedere zone. </a:t>
            </a:r>
          </a:p>
          <a:p>
            <a:endParaRPr lang="nl-NL"/>
          </a:p>
          <a:p>
            <a:endParaRPr lang="nl-NL"/>
          </a:p>
        </p:txBody>
      </p:sp>
      <p:sp>
        <p:nvSpPr>
          <p:cNvPr id="4" name="Tijdelijke aanduiding voor dianummer 3">
            <a:extLst>
              <a:ext uri="{FF2B5EF4-FFF2-40B4-BE49-F238E27FC236}">
                <a16:creationId xmlns:a16="http://schemas.microsoft.com/office/drawing/2014/main" id="{7B704AFC-587F-161D-0368-ADBD1B4EADF0}"/>
              </a:ext>
            </a:extLst>
          </p:cNvPr>
          <p:cNvSpPr>
            <a:spLocks noGrp="1"/>
          </p:cNvSpPr>
          <p:nvPr>
            <p:ph type="sldNum" sz="quarter" idx="5"/>
          </p:nvPr>
        </p:nvSpPr>
        <p:spPr/>
        <p:txBody>
          <a:bodyPr/>
          <a:lstStyle/>
          <a:p>
            <a:fld id="{2BD5F3A4-EA52-4D0B-8539-6D5F43DA58E6}" type="slidenum">
              <a:rPr lang="nl-NL" smtClean="0"/>
              <a:t>20</a:t>
            </a:fld>
            <a:endParaRPr lang="nl-NL"/>
          </a:p>
        </p:txBody>
      </p:sp>
    </p:spTree>
    <p:extLst>
      <p:ext uri="{BB962C8B-B14F-4D97-AF65-F5344CB8AC3E}">
        <p14:creationId xmlns:p14="http://schemas.microsoft.com/office/powerpoint/2010/main" val="18000672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584F5-3504-A37D-1433-6E9E0FF324C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C886925-7414-756C-6A37-E63B883DC1EB}"/>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1281FB77-99B3-DA13-A409-3D76E4A86C2E}"/>
              </a:ext>
            </a:extLst>
          </p:cNvPr>
          <p:cNvSpPr>
            <a:spLocks noGrp="1"/>
          </p:cNvSpPr>
          <p:nvPr>
            <p:ph type="body" idx="1"/>
          </p:nvPr>
        </p:nvSpPr>
        <p:spPr/>
        <p:txBody>
          <a:bodyPr/>
          <a:lstStyle/>
          <a:p>
            <a:r>
              <a:rPr lang="nl-NL"/>
              <a:t>Bij nieuwbouw en renovatieprojecten kennen we 3 hygiënische zones:</a:t>
            </a:r>
          </a:p>
          <a:p>
            <a:r>
              <a:rPr lang="nl-NL"/>
              <a:t>Groen dat is voor alle ruimtes waarbij alle werkzaamheden uitgevoerd mogen worden</a:t>
            </a:r>
          </a:p>
          <a:p>
            <a:r>
              <a:rPr lang="nl-NL"/>
              <a:t>Rode zone waarbij niet geboord, geslepen of gezaagd mag worden, omdat installatie- of leidingedelen open liggen voor montage</a:t>
            </a:r>
          </a:p>
          <a:p>
            <a:r>
              <a:rPr lang="nl-NL"/>
              <a:t>3. Paarse zone: Bij werkzaamheden aan installatie- of leidingdelen waarbij al (drink-) water doorgestroomd heeft of aansluitend aan de werkzaamheden (drink-)water door gaat stromen. </a:t>
            </a:r>
          </a:p>
          <a:p>
            <a:endParaRPr lang="nl-NL"/>
          </a:p>
          <a:p>
            <a:r>
              <a:rPr lang="nl-NL"/>
              <a:t>We leggen u nu per zone uit hoe u ze kunt herkennen en welke regels er gelden.</a:t>
            </a:r>
          </a:p>
          <a:p>
            <a:endParaRPr lang="nl-NL"/>
          </a:p>
        </p:txBody>
      </p:sp>
      <p:sp>
        <p:nvSpPr>
          <p:cNvPr id="4" name="Tijdelijke aanduiding voor dianummer 3">
            <a:extLst>
              <a:ext uri="{FF2B5EF4-FFF2-40B4-BE49-F238E27FC236}">
                <a16:creationId xmlns:a16="http://schemas.microsoft.com/office/drawing/2014/main" id="{B818E537-2B62-B9C4-4548-1D8B38994708}"/>
              </a:ext>
            </a:extLst>
          </p:cNvPr>
          <p:cNvSpPr>
            <a:spLocks noGrp="1"/>
          </p:cNvSpPr>
          <p:nvPr>
            <p:ph type="sldNum" sz="quarter" idx="5"/>
          </p:nvPr>
        </p:nvSpPr>
        <p:spPr/>
        <p:txBody>
          <a:bodyPr/>
          <a:lstStyle/>
          <a:p>
            <a:fld id="{2BD5F3A4-EA52-4D0B-8539-6D5F43DA58E6}" type="slidenum">
              <a:rPr lang="nl-NL" smtClean="0"/>
              <a:t>21</a:t>
            </a:fld>
            <a:endParaRPr lang="nl-NL"/>
          </a:p>
        </p:txBody>
      </p:sp>
    </p:spTree>
    <p:extLst>
      <p:ext uri="{BB962C8B-B14F-4D97-AF65-F5344CB8AC3E}">
        <p14:creationId xmlns:p14="http://schemas.microsoft.com/office/powerpoint/2010/main" val="12569480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De groene zone is voor alle ruimtes waar normale bedrijfsvoering is als er geen uitgebreide onderhoudswerkzaamheden plaatsvinden. Er is geen contact met open water of met de installaties. </a:t>
            </a:r>
          </a:p>
          <a:p>
            <a:endParaRPr lang="nl-NL"/>
          </a:p>
          <a:p>
            <a:r>
              <a:rPr lang="nl-NL"/>
              <a:t>In de groene zone geldt:</a:t>
            </a:r>
          </a:p>
          <a:p>
            <a:r>
              <a:rPr lang="nl-NL"/>
              <a:t>- Dragen van schone veiligheidsschoenen </a:t>
            </a:r>
          </a:p>
          <a:p>
            <a:r>
              <a:rPr lang="nl-NL"/>
              <a:t>- Dragen van schone werkkleding </a:t>
            </a:r>
          </a:p>
          <a:p>
            <a:r>
              <a:rPr lang="nl-NL"/>
              <a:t>- U ruimt alles op aan het einde van de werkdag en als u klaar bent met uw werkzaamheden </a:t>
            </a:r>
          </a:p>
          <a:p>
            <a:r>
              <a:rPr lang="nl-NL"/>
              <a:t>- Het is niet toegestaan om te eten en drinken en te roken </a:t>
            </a:r>
          </a:p>
          <a:p>
            <a:r>
              <a:rPr lang="nl-NL"/>
              <a:t>- Open leidingdelen dient u af te doppen</a:t>
            </a:r>
          </a:p>
          <a:p>
            <a:pPr marL="0" indent="0">
              <a:buFontTx/>
              <a:buNone/>
            </a:pPr>
            <a:r>
              <a:rPr lang="nl-NL"/>
              <a:t>- U legt geen gereedschap of materiaal in open leidingen en installatiedelen </a:t>
            </a:r>
          </a:p>
          <a:p>
            <a:pPr marL="171450" indent="-171450">
              <a:buFontTx/>
              <a:buChar char="-"/>
            </a:pPr>
            <a:endParaRPr lang="nl-NL"/>
          </a:p>
          <a:p>
            <a:pPr marL="0" marR="0" lvl="0" indent="0" algn="l" defTabSz="914400" rtl="0" eaLnBrk="1" fontAlgn="auto" latinLnBrk="0" hangingPunct="1">
              <a:lnSpc>
                <a:spcPct val="100000"/>
              </a:lnSpc>
              <a:spcBef>
                <a:spcPts val="0"/>
              </a:spcBef>
              <a:spcAft>
                <a:spcPts val="0"/>
              </a:spcAft>
              <a:buClrTx/>
              <a:buSzTx/>
              <a:buFontTx/>
              <a:buNone/>
              <a:tabLst/>
              <a:defRPr/>
            </a:pPr>
            <a:r>
              <a:rPr lang="nl-NL"/>
              <a:t>Blijf wel altijd veilig werken en denk na over je eigen veiligheid en die van anderen. Als u een risico ziet, meldt het dan en neem maatregelen in overleg met uw PWN-contactpersoon.</a:t>
            </a:r>
          </a:p>
          <a:p>
            <a:pPr marL="171450" indent="-171450">
              <a:buFontTx/>
              <a:buChar char="-"/>
            </a:pPr>
            <a:endParaRPr lang="nl-NL"/>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22</a:t>
            </a:fld>
            <a:endParaRPr lang="nl-NL"/>
          </a:p>
        </p:txBody>
      </p:sp>
    </p:spTree>
    <p:extLst>
      <p:ext uri="{BB962C8B-B14F-4D97-AF65-F5344CB8AC3E}">
        <p14:creationId xmlns:p14="http://schemas.microsoft.com/office/powerpoint/2010/main" val="1222166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De rode zone</a:t>
            </a:r>
          </a:p>
          <a:p>
            <a:endParaRPr lang="nl-NL"/>
          </a:p>
          <a:p>
            <a:r>
              <a:rPr lang="nl-NL"/>
              <a:t>Dit is een watervoerende ruimte met open installatie-of leidingdelen.</a:t>
            </a:r>
          </a:p>
          <a:p>
            <a:r>
              <a:rPr lang="nl-NL"/>
              <a:t> </a:t>
            </a:r>
          </a:p>
          <a:p>
            <a:r>
              <a:rPr lang="nl-NL"/>
              <a:t>In de groene zone geldt:</a:t>
            </a:r>
          </a:p>
          <a:p>
            <a:r>
              <a:rPr lang="nl-NL"/>
              <a:t>- Dragen van schone veiligheidsschoenen </a:t>
            </a:r>
          </a:p>
          <a:p>
            <a:r>
              <a:rPr lang="nl-NL"/>
              <a:t>- Dragen van schone werkkleding </a:t>
            </a:r>
          </a:p>
          <a:p>
            <a:r>
              <a:rPr lang="nl-NL"/>
              <a:t>- U ruimt alles op aan het einde van de werkdag en als u klaar bent met uw werkzaamheden </a:t>
            </a:r>
          </a:p>
          <a:p>
            <a:r>
              <a:rPr lang="nl-NL"/>
              <a:t>- Het is niet toegestaan om te eten en drinken en te roken </a:t>
            </a:r>
          </a:p>
          <a:p>
            <a:r>
              <a:rPr lang="nl-NL"/>
              <a:t>- Open leidingdelen dient u af te doppen</a:t>
            </a:r>
          </a:p>
          <a:p>
            <a:r>
              <a:rPr lang="nl-NL"/>
              <a:t>- U legt geen gereedschap of materiaal in open leidingen en installatiedelen </a:t>
            </a:r>
          </a:p>
          <a:p>
            <a:r>
              <a:rPr lang="nl-NL"/>
              <a:t>- Het is ten strengste verboden te boren, slijpen en zagen in een ruimte met de rode zone</a:t>
            </a:r>
          </a:p>
          <a:p>
            <a:endParaRPr lang="nl-NL"/>
          </a:p>
          <a:p>
            <a:r>
              <a:rPr lang="nl-NL"/>
              <a:t>Blijf wel altijd veilig werken en denk na over je eigen veiligheid en die van anderen. Als u een risico ziet, meldt het dan en neem maatregelen in overleg met uw PWN-contactpersoon.</a:t>
            </a:r>
          </a:p>
          <a:p>
            <a:endParaRPr lang="nl-NL"/>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23</a:t>
            </a:fld>
            <a:endParaRPr lang="nl-NL"/>
          </a:p>
        </p:txBody>
      </p:sp>
    </p:spTree>
    <p:extLst>
      <p:ext uri="{BB962C8B-B14F-4D97-AF65-F5344CB8AC3E}">
        <p14:creationId xmlns:p14="http://schemas.microsoft.com/office/powerpoint/2010/main" val="10788701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Paarse zone</a:t>
            </a:r>
          </a:p>
          <a:p>
            <a:endParaRPr lang="nl-NL"/>
          </a:p>
          <a:p>
            <a:r>
              <a:rPr lang="nl-NL" err="1"/>
              <a:t>Hygienische</a:t>
            </a:r>
            <a:r>
              <a:rPr lang="nl-NL"/>
              <a:t> Zone werkzaamheden.</a:t>
            </a:r>
          </a:p>
          <a:p>
            <a:endParaRPr lang="nl-NL"/>
          </a:p>
          <a:p>
            <a:r>
              <a:rPr lang="nl-NL"/>
              <a:t>Als er in of aan deze installaties gewerkt wordt en er een “open verbinding” wordt gecreëerd, de ruimte rondom die open verbinding lokaal en tijdelijk worden ingericht als Paarse Zone</a:t>
            </a:r>
          </a:p>
          <a:p>
            <a:r>
              <a:rPr lang="nl-NL"/>
              <a:t>  </a:t>
            </a:r>
          </a:p>
          <a:p>
            <a:r>
              <a:rPr lang="nl-NL"/>
              <a:t>In de paarse zone geldt:</a:t>
            </a:r>
          </a:p>
          <a:p>
            <a:r>
              <a:rPr lang="nl-NL"/>
              <a:t>- Dragen van gedesinfecteerde laarzen </a:t>
            </a:r>
          </a:p>
          <a:p>
            <a:r>
              <a:rPr lang="nl-NL"/>
              <a:t>- Dragen gedesinfecteerde handschoenen </a:t>
            </a:r>
          </a:p>
          <a:p>
            <a:r>
              <a:rPr lang="nl-NL"/>
              <a:t>- Eten, drinken en roden is verboden </a:t>
            </a:r>
          </a:p>
          <a:p>
            <a:r>
              <a:rPr lang="nl-NL"/>
              <a:t>- Desinfecteren met gecontroleerde Peroxide-oplossing </a:t>
            </a:r>
          </a:p>
          <a:p>
            <a:r>
              <a:rPr lang="nl-NL"/>
              <a:t>- Waterafstotende of waterdichte, schone overall met capuchon </a:t>
            </a:r>
          </a:p>
          <a:p>
            <a:r>
              <a:rPr lang="nl-NL"/>
              <a:t>- Geen vallende voorwerpen uit kleiding </a:t>
            </a:r>
          </a:p>
          <a:p>
            <a:r>
              <a:rPr lang="nl-NL"/>
              <a:t> </a:t>
            </a:r>
          </a:p>
          <a:p>
            <a:r>
              <a:rPr lang="nl-NL"/>
              <a:t>Omdat er bij een paarse zone open leidingdelen zijn en daar geen stof in mag komen, geldt rondom de paarse zone altijd een rode zone. Daar mag dus niet worden geboord, geslepen of gezaagd. </a:t>
            </a:r>
          </a:p>
          <a:p>
            <a:endParaRPr lang="nl-NL"/>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24</a:t>
            </a:fld>
            <a:endParaRPr lang="nl-NL"/>
          </a:p>
        </p:txBody>
      </p:sp>
    </p:spTree>
    <p:extLst>
      <p:ext uri="{BB962C8B-B14F-4D97-AF65-F5344CB8AC3E}">
        <p14:creationId xmlns:p14="http://schemas.microsoft.com/office/powerpoint/2010/main" val="40857111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We zetten alles nog eens op een rij</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25</a:t>
            </a:fld>
            <a:endParaRPr lang="nl-NL"/>
          </a:p>
        </p:txBody>
      </p:sp>
    </p:spTree>
    <p:extLst>
      <p:ext uri="{BB962C8B-B14F-4D97-AF65-F5344CB8AC3E}">
        <p14:creationId xmlns:p14="http://schemas.microsoft.com/office/powerpoint/2010/main" val="37618632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D6D67-21FC-B0C2-ED5E-7CF7D31B6C7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96A3E17-0BF4-9510-CFD4-810B30195482}"/>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B081CCF0-3009-50EA-54AB-6352E1B84645}"/>
              </a:ext>
            </a:extLst>
          </p:cNvPr>
          <p:cNvSpPr>
            <a:spLocks noGrp="1"/>
          </p:cNvSpPr>
          <p:nvPr>
            <p:ph type="body" idx="1"/>
          </p:nvPr>
        </p:nvSpPr>
        <p:spPr/>
        <p:txBody>
          <a:bodyPr/>
          <a:lstStyle/>
          <a:p>
            <a:r>
              <a:rPr lang="nl-NL"/>
              <a:t>Indeling zuiveringsfases</a:t>
            </a:r>
          </a:p>
          <a:p>
            <a:r>
              <a:rPr lang="nl-NL"/>
              <a:t>BLAUW</a:t>
            </a:r>
          </a:p>
          <a:p>
            <a:r>
              <a:rPr lang="nl-NL"/>
              <a:t>ORANJE</a:t>
            </a:r>
          </a:p>
          <a:p>
            <a:r>
              <a:rPr lang="nl-NL"/>
              <a:t>ROOD </a:t>
            </a:r>
          </a:p>
        </p:txBody>
      </p:sp>
      <p:sp>
        <p:nvSpPr>
          <p:cNvPr id="4" name="Tijdelijke aanduiding voor dianummer 3">
            <a:extLst>
              <a:ext uri="{FF2B5EF4-FFF2-40B4-BE49-F238E27FC236}">
                <a16:creationId xmlns:a16="http://schemas.microsoft.com/office/drawing/2014/main" id="{46B7EA18-5146-3ED6-11FC-48EBF50FE2E9}"/>
              </a:ext>
            </a:extLst>
          </p:cNvPr>
          <p:cNvSpPr>
            <a:spLocks noGrp="1"/>
          </p:cNvSpPr>
          <p:nvPr>
            <p:ph type="sldNum" sz="quarter" idx="5"/>
          </p:nvPr>
        </p:nvSpPr>
        <p:spPr/>
        <p:txBody>
          <a:bodyPr/>
          <a:lstStyle/>
          <a:p>
            <a:fld id="{2BD5F3A4-EA52-4D0B-8539-6D5F43DA58E6}" type="slidenum">
              <a:rPr lang="nl-NL" smtClean="0"/>
              <a:t>26</a:t>
            </a:fld>
            <a:endParaRPr lang="nl-NL"/>
          </a:p>
        </p:txBody>
      </p:sp>
    </p:spTree>
    <p:extLst>
      <p:ext uri="{BB962C8B-B14F-4D97-AF65-F5344CB8AC3E}">
        <p14:creationId xmlns:p14="http://schemas.microsoft.com/office/powerpoint/2010/main" val="7904280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13C8A-E5EF-7047-0DE0-F7B77782C89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DD4EB6B-E750-FDBE-3246-B9713587EF80}"/>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4185C685-460E-94D8-E67D-5FDC0AC38156}"/>
              </a:ext>
            </a:extLst>
          </p:cNvPr>
          <p:cNvSpPr>
            <a:spLocks noGrp="1"/>
          </p:cNvSpPr>
          <p:nvPr>
            <p:ph type="body" idx="1"/>
          </p:nvPr>
        </p:nvSpPr>
        <p:spPr/>
        <p:txBody>
          <a:bodyPr/>
          <a:lstStyle/>
          <a:p>
            <a:r>
              <a:rPr lang="nl-NL"/>
              <a:t>Binnen PWN werken we met drie </a:t>
            </a:r>
            <a:r>
              <a:rPr lang="nl-NL" err="1"/>
              <a:t>zuiveringscategorien</a:t>
            </a:r>
            <a:r>
              <a:rPr lang="nl-NL"/>
              <a:t>: blauw, oranje en rood. Voor iedere kleur gelden andere desinfectie en opleveringseisen.</a:t>
            </a:r>
          </a:p>
          <a:p>
            <a:r>
              <a:rPr lang="nl-NL"/>
              <a:t>De blauwe categorie hoort bij ruw water waar nog geen enkele desinfectie heeft plaatsgevonden. Na oplevering hoeft u niet te desinfecteren. Wel is het belangrijk om goed schoon te spoelen. Dat mag ook met ruwwater. </a:t>
            </a:r>
          </a:p>
          <a:p>
            <a:r>
              <a:rPr lang="nl-NL"/>
              <a:t>Na uw werkzaamheden hoeven er geen controlemonsters genomen te worden door het Waterlaboratorium. De installatie mag direct na oplevering weer in gebruik genomen worden.</a:t>
            </a:r>
          </a:p>
          <a:p>
            <a:r>
              <a:rPr lang="nl-NL"/>
              <a:t> </a:t>
            </a:r>
          </a:p>
          <a:p>
            <a:r>
              <a:rPr lang="nl-NL"/>
              <a:t>Binnen de oranje zuiveringsstap heeft enige desinfectie plaatsgevonden of het vindt ter plekke plaats.</a:t>
            </a:r>
          </a:p>
          <a:p>
            <a:r>
              <a:rPr lang="nl-NL"/>
              <a:t>Na uw werkzaamheden is desinfectie noodzakelijk. Het Waterlaboratorium neemt vervolgens controlemonsters. De installatie mag direct na oplevering weer in gebruik genomen worden. </a:t>
            </a:r>
          </a:p>
          <a:p>
            <a:r>
              <a:rPr lang="nl-NL"/>
              <a:t> </a:t>
            </a:r>
          </a:p>
          <a:p>
            <a:r>
              <a:rPr lang="nl-NL"/>
              <a:t>Binnen de rode categorie is het water aan de laatste zuiveringsstap toe of is het al van drinkwaterkwaliteit. </a:t>
            </a:r>
          </a:p>
          <a:p>
            <a:r>
              <a:rPr lang="nl-NL"/>
              <a:t>Na uw werkzaamheden moet er gedesinfecteerd worden. Het Waterlaboratorium neemt hierna monsters. De installatie mag pas weer gebruikt worden als de uitslag positief is. </a:t>
            </a:r>
          </a:p>
          <a:p>
            <a:endParaRPr lang="nl-NL"/>
          </a:p>
        </p:txBody>
      </p:sp>
      <p:sp>
        <p:nvSpPr>
          <p:cNvPr id="4" name="Tijdelijke aanduiding voor dianummer 3">
            <a:extLst>
              <a:ext uri="{FF2B5EF4-FFF2-40B4-BE49-F238E27FC236}">
                <a16:creationId xmlns:a16="http://schemas.microsoft.com/office/drawing/2014/main" id="{C96358BC-6505-1FF5-9778-06E1D952968B}"/>
              </a:ext>
            </a:extLst>
          </p:cNvPr>
          <p:cNvSpPr>
            <a:spLocks noGrp="1"/>
          </p:cNvSpPr>
          <p:nvPr>
            <p:ph type="sldNum" sz="quarter" idx="5"/>
          </p:nvPr>
        </p:nvSpPr>
        <p:spPr/>
        <p:txBody>
          <a:bodyPr/>
          <a:lstStyle/>
          <a:p>
            <a:fld id="{2BD5F3A4-EA52-4D0B-8539-6D5F43DA58E6}" type="slidenum">
              <a:rPr lang="nl-NL" smtClean="0"/>
              <a:t>27</a:t>
            </a:fld>
            <a:endParaRPr lang="nl-NL"/>
          </a:p>
        </p:txBody>
      </p:sp>
    </p:spTree>
    <p:extLst>
      <p:ext uri="{BB962C8B-B14F-4D97-AF65-F5344CB8AC3E}">
        <p14:creationId xmlns:p14="http://schemas.microsoft.com/office/powerpoint/2010/main" val="4373022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We werken binnen PWN met hygiënische zones. Bij renovatie en nieuwbouw projecten zijn dat een groene, rode of een paarse zone.  </a:t>
            </a:r>
          </a:p>
          <a:p>
            <a:endParaRPr lang="nl-NL"/>
          </a:p>
          <a:p>
            <a:r>
              <a:rPr lang="nl-NL"/>
              <a:t>De groene zone is voor alle ruimtes waar normale bedrijfsvoering is als er geen uitgebreide onderhoudswerkzaamheden plaatsvinden. Er is geen contact met open water of met de installaties. </a:t>
            </a:r>
          </a:p>
          <a:p>
            <a:endParaRPr lang="nl-NL"/>
          </a:p>
          <a:p>
            <a:r>
              <a:rPr lang="nl-NL"/>
              <a:t>De rode zone Dit is een watervoerende ruimte met open installatie-of leidingdelen.</a:t>
            </a:r>
          </a:p>
          <a:p>
            <a:endParaRPr lang="nl-NL"/>
          </a:p>
          <a:p>
            <a:r>
              <a:rPr lang="nl-NL"/>
              <a:t>Paarse zone Als er aan deze installaties gewerkt wordt en er een “open verbinding” wordt gecreëerd, zal de ruimte rondom die open verbinding lokaal en tijdelijk worden ingericht als Paarse Zone</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28</a:t>
            </a:fld>
            <a:endParaRPr lang="nl-NL"/>
          </a:p>
        </p:txBody>
      </p:sp>
    </p:spTree>
    <p:extLst>
      <p:ext uri="{BB962C8B-B14F-4D97-AF65-F5344CB8AC3E}">
        <p14:creationId xmlns:p14="http://schemas.microsoft.com/office/powerpoint/2010/main" val="17695884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95EA0-B09B-32CB-215B-9A09D3F4E62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99A7063-006C-A381-ED42-CF062C299465}"/>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044DDDC7-EA81-2848-9EBC-C8D5738C681F}"/>
              </a:ext>
            </a:extLst>
          </p:cNvPr>
          <p:cNvSpPr>
            <a:spLocks noGrp="1"/>
          </p:cNvSpPr>
          <p:nvPr>
            <p:ph type="body" idx="1"/>
          </p:nvPr>
        </p:nvSpPr>
        <p:spPr/>
        <p:txBody>
          <a:bodyPr/>
          <a:lstStyle/>
          <a:p>
            <a:r>
              <a:rPr lang="nl-NL"/>
              <a:t>Met het naleven van de regels en richtlijnen in deze cursus zorgen we er samen voor dat ons drinkwater schoon en veilig blijft. De regels zijn niet vrijblijvend en we hebben ze zorgvuldig samengesteld. </a:t>
            </a:r>
          </a:p>
          <a:p>
            <a:endParaRPr lang="nl-NL"/>
          </a:p>
        </p:txBody>
      </p:sp>
      <p:sp>
        <p:nvSpPr>
          <p:cNvPr id="4" name="Tijdelijke aanduiding voor dianummer 3">
            <a:extLst>
              <a:ext uri="{FF2B5EF4-FFF2-40B4-BE49-F238E27FC236}">
                <a16:creationId xmlns:a16="http://schemas.microsoft.com/office/drawing/2014/main" id="{6E300EAC-DDC2-15B7-E3BA-6C9DA0FFB00B}"/>
              </a:ext>
            </a:extLst>
          </p:cNvPr>
          <p:cNvSpPr>
            <a:spLocks noGrp="1"/>
          </p:cNvSpPr>
          <p:nvPr>
            <p:ph type="sldNum" sz="quarter" idx="5"/>
          </p:nvPr>
        </p:nvSpPr>
        <p:spPr/>
        <p:txBody>
          <a:bodyPr/>
          <a:lstStyle/>
          <a:p>
            <a:fld id="{2BD5F3A4-EA52-4D0B-8539-6D5F43DA58E6}" type="slidenum">
              <a:rPr lang="nl-NL" smtClean="0"/>
              <a:t>29</a:t>
            </a:fld>
            <a:endParaRPr lang="nl-NL"/>
          </a:p>
        </p:txBody>
      </p:sp>
    </p:spTree>
    <p:extLst>
      <p:ext uri="{BB962C8B-B14F-4D97-AF65-F5344CB8AC3E}">
        <p14:creationId xmlns:p14="http://schemas.microsoft.com/office/powerpoint/2010/main" val="4225308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A9723-7A96-4F07-2451-5CB8F50331B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84061D4-6DDC-30E5-5F1F-EDBEC6FC3E18}"/>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282F6876-F62A-234F-77CF-5B8B5928C1AE}"/>
              </a:ext>
            </a:extLst>
          </p:cNvPr>
          <p:cNvSpPr>
            <a:spLocks noGrp="1"/>
          </p:cNvSpPr>
          <p:nvPr>
            <p:ph type="body" idx="1"/>
          </p:nvPr>
        </p:nvSpPr>
        <p:spPr/>
        <p:txBody>
          <a:bodyPr/>
          <a:lstStyle/>
          <a:p>
            <a:r>
              <a:rPr lang="nl-NL"/>
              <a:t>Schoon en veilig drinkwater is letterlijk van levensbelang. </a:t>
            </a:r>
          </a:p>
          <a:p>
            <a:r>
              <a:rPr lang="nl-NL"/>
              <a:t>PWN is verantwoordelijk voor het veilige en schone drinkwater in de hele provincie Noord-Holland, met uitzondering van Amsterdam.</a:t>
            </a:r>
          </a:p>
          <a:p>
            <a:r>
              <a:rPr lang="nl-NL"/>
              <a:t>Dat betekent dat zo’n 825 duizend huishoudens en bedrijven dagelijks PWN-water gebruiken. Gemiddeld wel 120 liter water per persoon per dag. Van douchen en koken tot een glas water of het doorspoelen van de wc.</a:t>
            </a:r>
          </a:p>
          <a:p>
            <a:r>
              <a:rPr lang="nl-NL"/>
              <a:t>Als er in een van de 5 zuiveringslocaties of 5 distributie pompstations van PWN niet hygiënisch wordt gewerkt, kan dat </a:t>
            </a:r>
            <a:r>
              <a:rPr lang="nl-NL" strike="sngStrike"/>
              <a:t>dus</a:t>
            </a:r>
            <a:r>
              <a:rPr lang="nl-NL"/>
              <a:t> enorme gevolgen hebben voor honderdduizenden mensen.</a:t>
            </a:r>
          </a:p>
          <a:p>
            <a:r>
              <a:rPr lang="nl-NL"/>
              <a:t>Schoon water is van levensbelang, hygiënisch werken is dat dus ook.</a:t>
            </a:r>
          </a:p>
          <a:p>
            <a:endParaRPr lang="nl-NL"/>
          </a:p>
        </p:txBody>
      </p:sp>
      <p:sp>
        <p:nvSpPr>
          <p:cNvPr id="4" name="Tijdelijke aanduiding voor dianummer 3">
            <a:extLst>
              <a:ext uri="{FF2B5EF4-FFF2-40B4-BE49-F238E27FC236}">
                <a16:creationId xmlns:a16="http://schemas.microsoft.com/office/drawing/2014/main" id="{D391A3B7-B060-F38F-39B5-0C480F3B36EF}"/>
              </a:ext>
            </a:extLst>
          </p:cNvPr>
          <p:cNvSpPr>
            <a:spLocks noGrp="1"/>
          </p:cNvSpPr>
          <p:nvPr>
            <p:ph type="sldNum" sz="quarter" idx="5"/>
          </p:nvPr>
        </p:nvSpPr>
        <p:spPr/>
        <p:txBody>
          <a:bodyPr/>
          <a:lstStyle/>
          <a:p>
            <a:fld id="{2BD5F3A4-EA52-4D0B-8539-6D5F43DA58E6}" type="slidenum">
              <a:rPr lang="nl-NL" smtClean="0"/>
              <a:t>3</a:t>
            </a:fld>
            <a:endParaRPr lang="nl-NL"/>
          </a:p>
        </p:txBody>
      </p:sp>
    </p:spTree>
    <p:extLst>
      <p:ext uri="{BB962C8B-B14F-4D97-AF65-F5344CB8AC3E}">
        <p14:creationId xmlns:p14="http://schemas.microsoft.com/office/powerpoint/2010/main" val="23435578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We spreken u aan bij een overtreding van de regels. Komt dat vaker voor, dan wordt u de toegang tot het werk ontzegt.</a:t>
            </a:r>
          </a:p>
          <a:p>
            <a:pPr marL="0" marR="0" lvl="0" indent="0" algn="l" defTabSz="914400" rtl="0" eaLnBrk="1" fontAlgn="auto" latinLnBrk="0" hangingPunct="1">
              <a:lnSpc>
                <a:spcPct val="100000"/>
              </a:lnSpc>
              <a:spcBef>
                <a:spcPts val="0"/>
              </a:spcBef>
              <a:spcAft>
                <a:spcPts val="0"/>
              </a:spcAft>
              <a:buClrTx/>
              <a:buSzTx/>
              <a:buFontTx/>
              <a:buNone/>
              <a:tabLst/>
              <a:defRPr/>
            </a:pPr>
            <a:r>
              <a:rPr lang="nl-NL"/>
              <a:t>Wij staan open voor tips en verbeteringen wij gaan graag hierover met u in gesprek tot die tijd gelden de regels zoals zijn benoemd in deze cursus</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30</a:t>
            </a:fld>
            <a:endParaRPr lang="nl-NL"/>
          </a:p>
        </p:txBody>
      </p:sp>
    </p:spTree>
    <p:extLst>
      <p:ext uri="{BB962C8B-B14F-4D97-AF65-F5344CB8AC3E}">
        <p14:creationId xmlns:p14="http://schemas.microsoft.com/office/powerpoint/2010/main" val="3339867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Bedankt dat u deze cursus met aandacht bekeken heeft. We zien u graag terug op een van onze locaties.</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31</a:t>
            </a:fld>
            <a:endParaRPr lang="nl-NL"/>
          </a:p>
        </p:txBody>
      </p:sp>
    </p:spTree>
    <p:extLst>
      <p:ext uri="{BB962C8B-B14F-4D97-AF65-F5344CB8AC3E}">
        <p14:creationId xmlns:p14="http://schemas.microsoft.com/office/powerpoint/2010/main" val="1417300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32</a:t>
            </a:fld>
            <a:endParaRPr lang="nl-NL"/>
          </a:p>
        </p:txBody>
      </p:sp>
    </p:spTree>
    <p:extLst>
      <p:ext uri="{BB962C8B-B14F-4D97-AF65-F5344CB8AC3E}">
        <p14:creationId xmlns:p14="http://schemas.microsoft.com/office/powerpoint/2010/main" val="35794622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57096-51A1-A52B-37C0-FACB71D2DA7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6D90ACB-5E6E-6747-E218-F3ECF1CA2DBF}"/>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92F7780A-8DDB-3B15-31BE-EA5257DAAA83}"/>
              </a:ext>
            </a:extLst>
          </p:cNvPr>
          <p:cNvSpPr>
            <a:spLocks noGrp="1"/>
          </p:cNvSpPr>
          <p:nvPr>
            <p:ph type="body" idx="1"/>
          </p:nvPr>
        </p:nvSpPr>
        <p:spPr/>
        <p:txBody>
          <a:bodyPr/>
          <a:lstStyle/>
          <a:p>
            <a:r>
              <a:rPr lang="nl-NL"/>
              <a:t>Hoe kan drinkwater besmet raken?</a:t>
            </a:r>
          </a:p>
          <a:p>
            <a:r>
              <a:rPr lang="nl-NL"/>
              <a:t>Om besmettingen te voorkomen is het goed om te weten hoe drinkwater eigenlijk besmet kan raken. Er zijn drie soorten besmettingen met verschillende risico’s. </a:t>
            </a:r>
          </a:p>
          <a:p>
            <a:r>
              <a:rPr lang="nl-NL"/>
              <a:t>Op de eerste plaats is er de chemische vervuiling. Deze ontstaat bijvoorbeeld door lozingen in het IJsselmeer, de belangrijkste waterbron voor PWN. Ook chemicaliën die worden gebruikt tijdens de waterzuivering of olie die uit een pomp lekt in een installatie kunnen water besmetten. En ontsmetten we de materialen die we geleverd krijgen niet goed, dan vormen ze een </a:t>
            </a:r>
            <a:r>
              <a:rPr lang="nl-NL" err="1"/>
              <a:t>potentiele</a:t>
            </a:r>
            <a:r>
              <a:rPr lang="nl-NL"/>
              <a:t> besmettingshaard.</a:t>
            </a:r>
          </a:p>
          <a:p>
            <a:r>
              <a:rPr lang="nl-NL"/>
              <a:t>Het tweede type is de biologische vervuiling. Denk hierbij aan ongedierte dat een installatie kan binnendringen. Van insecten, muizen, ratten en vogels tot vleermuizen. Ook een lekkage in een installatie kan het water vervuilen.</a:t>
            </a:r>
          </a:p>
          <a:p>
            <a:r>
              <a:rPr lang="nl-NL"/>
              <a:t>Op het voorkomen van het derde en laatste type ligt de focus van deze training: de microbiologische vervuiling. Deze ontstaat door het binnendringen van verontreinigd water, dat kan op het oog schoon en helder uitzien, en door onhygiënisch werken.</a:t>
            </a:r>
          </a:p>
          <a:p>
            <a:endParaRPr lang="nl-NL"/>
          </a:p>
        </p:txBody>
      </p:sp>
      <p:sp>
        <p:nvSpPr>
          <p:cNvPr id="4" name="Tijdelijke aanduiding voor dianummer 3">
            <a:extLst>
              <a:ext uri="{FF2B5EF4-FFF2-40B4-BE49-F238E27FC236}">
                <a16:creationId xmlns:a16="http://schemas.microsoft.com/office/drawing/2014/main" id="{EDEF649E-20DD-0C89-0827-183D38570D58}"/>
              </a:ext>
            </a:extLst>
          </p:cNvPr>
          <p:cNvSpPr>
            <a:spLocks noGrp="1"/>
          </p:cNvSpPr>
          <p:nvPr>
            <p:ph type="sldNum" sz="quarter" idx="5"/>
          </p:nvPr>
        </p:nvSpPr>
        <p:spPr/>
        <p:txBody>
          <a:bodyPr/>
          <a:lstStyle/>
          <a:p>
            <a:fld id="{2BD5F3A4-EA52-4D0B-8539-6D5F43DA58E6}" type="slidenum">
              <a:rPr lang="nl-NL" smtClean="0"/>
              <a:t>4</a:t>
            </a:fld>
            <a:endParaRPr lang="nl-NL"/>
          </a:p>
        </p:txBody>
      </p:sp>
    </p:spTree>
    <p:extLst>
      <p:ext uri="{BB962C8B-B14F-4D97-AF65-F5344CB8AC3E}">
        <p14:creationId xmlns:p14="http://schemas.microsoft.com/office/powerpoint/2010/main" val="37529007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We vatten het nog even kort samen:</a:t>
            </a:r>
          </a:p>
          <a:p>
            <a:r>
              <a:rPr lang="nl-NL"/>
              <a:t>Water kan vervuild raken door chemische, biologische of microbiologische besmetting. In deze cursus focussen we op het voorkomen van microbiologische besmettingen </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5</a:t>
            </a:fld>
            <a:endParaRPr lang="nl-NL"/>
          </a:p>
        </p:txBody>
      </p:sp>
    </p:spTree>
    <p:extLst>
      <p:ext uri="{BB962C8B-B14F-4D97-AF65-F5344CB8AC3E}">
        <p14:creationId xmlns:p14="http://schemas.microsoft.com/office/powerpoint/2010/main" val="25596410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BF0DB-7AEE-BACA-8522-966CDC09799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9DD6F7C-D13A-52DB-AD81-2CFE283F6C4D}"/>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51958587-B66B-5132-EA42-BB7EA28F6410}"/>
              </a:ext>
            </a:extLst>
          </p:cNvPr>
          <p:cNvSpPr>
            <a:spLocks noGrp="1"/>
          </p:cNvSpPr>
          <p:nvPr>
            <p:ph type="body" idx="1"/>
          </p:nvPr>
        </p:nvSpPr>
        <p:spPr/>
        <p:txBody>
          <a:bodyPr/>
          <a:lstStyle/>
          <a:p>
            <a:r>
              <a:rPr lang="nl-NL"/>
              <a:t>Huisregels op onze locaties</a:t>
            </a:r>
          </a:p>
          <a:p>
            <a:r>
              <a:rPr lang="nl-NL"/>
              <a:t>Om besmettingen te voorkomen gelden er op onze PWN-locaties en infiltratiegebieden belangrijke huisregels. Deze gelden altijd en overal. </a:t>
            </a:r>
          </a:p>
          <a:p>
            <a:endParaRPr lang="nl-NL"/>
          </a:p>
          <a:p>
            <a:r>
              <a:rPr lang="nl-NL"/>
              <a:t>1 Op al onze locaties geldt een strikt toegangsbeleid. U heeft een toegangspas nodig om toegang te krijgen tot een locatie. Heeft u die niet, dan meldt u zich bij de ingang en geeft u de naam van uw contactpersoon door. Hij of zij ontvangt u en begeleidt u verder.</a:t>
            </a:r>
          </a:p>
          <a:p>
            <a:r>
              <a:rPr lang="nl-NL"/>
              <a:t>2 We ontvangen geen mensen die ziek zijn. Bent u ziek, meldt u zichzelf dan af bij uw werkgever of uw PWN-contactpersoon.</a:t>
            </a:r>
          </a:p>
          <a:p>
            <a:r>
              <a:rPr lang="nl-NL"/>
              <a:t>3Persoonlijke hygiëne vormt de basis van hygiënisch werken. Was uw handen veel en vaak. Was ze altijd voor u aan het werk gaat, na een bezoek aan het toilet en voor en na het eten.</a:t>
            </a:r>
          </a:p>
          <a:p>
            <a:r>
              <a:rPr lang="nl-NL"/>
              <a:t>4Let erop dat u niet drinkt, eet of rookt op uw werkplek. Eten en drinken doet u in de kantine of de schaftkeet. Roken doet u buiten.</a:t>
            </a:r>
          </a:p>
          <a:p>
            <a:r>
              <a:rPr lang="nl-NL"/>
              <a:t>5Let goed op of er hygiënische zones worden aangegeven op de locatie waar u aan de slag gaat. Dit zijn zones bij open water waar speciale eisen voor worden gesteld. Ze zijn duidelijk gemarkeerd. Volg altijd de regels die binnen de hygiënische zone gelden.</a:t>
            </a:r>
          </a:p>
          <a:p>
            <a:r>
              <a:rPr lang="nl-NL"/>
              <a:t>6Maak altijd gebruik van desinfectiemiddel</a:t>
            </a:r>
          </a:p>
          <a:p>
            <a:r>
              <a:rPr lang="nl-NL"/>
              <a:t>7Draag altijd schone kleding en schone laarzen.</a:t>
            </a:r>
          </a:p>
          <a:p>
            <a:r>
              <a:rPr lang="nl-NL"/>
              <a:t>8Gebruik schoon gereedschap en schone materialen. Desinfecteer ze voor gebruik met desinfectiemiddel</a:t>
            </a:r>
          </a:p>
          <a:p>
            <a:r>
              <a:rPr lang="nl-NL"/>
              <a:t>9Gebruik alleen hulpmiddelen die door PWN zijn goedgekeurd. </a:t>
            </a:r>
          </a:p>
          <a:p>
            <a:r>
              <a:rPr lang="nl-NL"/>
              <a:t>10Maak gebruik van een draaiboek en vul een werkvergunning in voordat u aan de slag gaat.</a:t>
            </a:r>
          </a:p>
          <a:p>
            <a:r>
              <a:rPr lang="nl-NL"/>
              <a:t>11Desinfecteer waar het nodig of voorgeschreven is.</a:t>
            </a:r>
          </a:p>
          <a:p>
            <a:endParaRPr lang="nl-NL">
              <a:ea typeface="Calibri" panose="020F0502020204030204"/>
              <a:cs typeface="Calibri" panose="020F0502020204030204"/>
            </a:endParaRPr>
          </a:p>
          <a:p>
            <a:endParaRPr lang="nl-NL">
              <a:ea typeface="Calibri" panose="020F0502020204030204"/>
              <a:cs typeface="Calibri" panose="020F0502020204030204"/>
            </a:endParaRPr>
          </a:p>
        </p:txBody>
      </p:sp>
      <p:sp>
        <p:nvSpPr>
          <p:cNvPr id="4" name="Tijdelijke aanduiding voor dianummer 3">
            <a:extLst>
              <a:ext uri="{FF2B5EF4-FFF2-40B4-BE49-F238E27FC236}">
                <a16:creationId xmlns:a16="http://schemas.microsoft.com/office/drawing/2014/main" id="{B3F43D16-5F38-2ECF-82F9-62317D6D5CDA}"/>
              </a:ext>
            </a:extLst>
          </p:cNvPr>
          <p:cNvSpPr>
            <a:spLocks noGrp="1"/>
          </p:cNvSpPr>
          <p:nvPr>
            <p:ph type="sldNum" sz="quarter" idx="5"/>
          </p:nvPr>
        </p:nvSpPr>
        <p:spPr/>
        <p:txBody>
          <a:bodyPr/>
          <a:lstStyle/>
          <a:p>
            <a:fld id="{2BD5F3A4-EA52-4D0B-8539-6D5F43DA58E6}" type="slidenum">
              <a:rPr lang="nl-NL" smtClean="0"/>
              <a:t>6</a:t>
            </a:fld>
            <a:endParaRPr lang="nl-NL"/>
          </a:p>
        </p:txBody>
      </p:sp>
    </p:spTree>
    <p:extLst>
      <p:ext uri="{BB962C8B-B14F-4D97-AF65-F5344CB8AC3E}">
        <p14:creationId xmlns:p14="http://schemas.microsoft.com/office/powerpoint/2010/main" val="38892682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BC641-ADB2-00FF-6B68-D5B4BE0C091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A30FB89-BA64-172A-BFC0-DE23F4802F81}"/>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F0316A41-AE89-8F6F-215F-DF1A5AA3194B}"/>
              </a:ext>
            </a:extLst>
          </p:cNvPr>
          <p:cNvSpPr>
            <a:spLocks noGrp="1"/>
          </p:cNvSpPr>
          <p:nvPr>
            <p:ph type="body" idx="1"/>
          </p:nvPr>
        </p:nvSpPr>
        <p:spPr/>
        <p:txBody>
          <a:bodyPr/>
          <a:lstStyle/>
          <a:p>
            <a:r>
              <a:rPr lang="nl-NL"/>
              <a:t>Huisregels in onze infiltratiegebieden</a:t>
            </a:r>
          </a:p>
          <a:p>
            <a:r>
              <a:rPr lang="nl-NL"/>
              <a:t>Onze infiltratiegebieden in de duinen zijn Natura2000gebieden. Ze zijn beschermd en we moeten er extra voorzichtig mee omgaan. De duinen zijn een natuurlijk waterfilter en een belangrijke </a:t>
            </a:r>
            <a:r>
              <a:rPr lang="nl-NL" err="1"/>
              <a:t>bzuiveringsstap</a:t>
            </a:r>
            <a:r>
              <a:rPr lang="nl-NL"/>
              <a:t> voor PWN. Zorg er dus voor dat u zorgvuldig werkt en alle regels naleeft.</a:t>
            </a:r>
            <a:br>
              <a:rPr lang="nl-NL"/>
            </a:br>
            <a:endParaRPr lang="nl-NL"/>
          </a:p>
          <a:p>
            <a:r>
              <a:rPr lang="nl-NL"/>
              <a:t>Let er goed op dat de voertuigen of hulpmiddelen die u gebruikt geen motor- of hydraulische olie lekken. Zo voorkomt u dat de bodem verontreinigt raakt.</a:t>
            </a:r>
          </a:p>
          <a:p>
            <a:r>
              <a:rPr lang="nl-NL"/>
              <a:t>Plaats uw gereedschap of materiaal niet direct op de grond. De duinen zitten vol met leven en we willen voorkomen dat dieren in aanraking komen met materialen.</a:t>
            </a:r>
          </a:p>
          <a:p>
            <a:r>
              <a:rPr lang="nl-NL"/>
              <a:t>Zorg ervoor dat er geen grond en/of zand in de winputten terechtkomt.</a:t>
            </a:r>
          </a:p>
          <a:p>
            <a:r>
              <a:rPr lang="nl-NL"/>
              <a:t>Kortom: neem geen enkel risico als het om drinkwater gaat. Een besmetting voorkomen is beter dan achteraf de oorzaak achterhalen en bestrijden. </a:t>
            </a:r>
          </a:p>
          <a:p>
            <a:endParaRPr lang="nl-NL"/>
          </a:p>
        </p:txBody>
      </p:sp>
      <p:sp>
        <p:nvSpPr>
          <p:cNvPr id="4" name="Tijdelijke aanduiding voor dianummer 3">
            <a:extLst>
              <a:ext uri="{FF2B5EF4-FFF2-40B4-BE49-F238E27FC236}">
                <a16:creationId xmlns:a16="http://schemas.microsoft.com/office/drawing/2014/main" id="{DC6066D3-1B5B-0178-618D-60F9615D48D6}"/>
              </a:ext>
            </a:extLst>
          </p:cNvPr>
          <p:cNvSpPr>
            <a:spLocks noGrp="1"/>
          </p:cNvSpPr>
          <p:nvPr>
            <p:ph type="sldNum" sz="quarter" idx="5"/>
          </p:nvPr>
        </p:nvSpPr>
        <p:spPr/>
        <p:txBody>
          <a:bodyPr/>
          <a:lstStyle/>
          <a:p>
            <a:fld id="{2BD5F3A4-EA52-4D0B-8539-6D5F43DA58E6}" type="slidenum">
              <a:rPr lang="nl-NL" smtClean="0"/>
              <a:t>7</a:t>
            </a:fld>
            <a:endParaRPr lang="nl-NL"/>
          </a:p>
        </p:txBody>
      </p:sp>
    </p:spTree>
    <p:extLst>
      <p:ext uri="{BB962C8B-B14F-4D97-AF65-F5344CB8AC3E}">
        <p14:creationId xmlns:p14="http://schemas.microsoft.com/office/powerpoint/2010/main" val="39300416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Draaiboek en werkvergunning</a:t>
            </a:r>
          </a:p>
          <a:p>
            <a:r>
              <a:rPr lang="nl-NL"/>
              <a:t>Een werkvergunning heeft u altijd nodig. Welke klus u ook doet. De vergunning moet ingevuld en ondertekend zijn. Zo weten wij wie, waar en met hoeveel mensen aan het werk is.</a:t>
            </a:r>
          </a:p>
          <a:p>
            <a:r>
              <a:rPr lang="nl-NL"/>
              <a:t>Of er ook een draaiboek nodig is, wordt per klus bekeken. In het draaiboek staat o.a. beschreven:</a:t>
            </a:r>
          </a:p>
          <a:p>
            <a:r>
              <a:rPr lang="nl-NL"/>
              <a:t>Een algemene omschrijving van de werkzaamheden.</a:t>
            </a:r>
          </a:p>
          <a:p>
            <a:r>
              <a:rPr lang="nl-NL"/>
              <a:t>De relatie met andere werkzaamheden.</a:t>
            </a:r>
          </a:p>
          <a:p>
            <a:r>
              <a:rPr lang="nl-NL"/>
              <a:t>Een inventarisatie van de risico’s met aandachtspunten en gevolgen.</a:t>
            </a:r>
          </a:p>
          <a:p>
            <a:r>
              <a:rPr lang="nl-NL"/>
              <a:t>Een stappenplan waarin de klus van begin tot eind beschreven staat, inclusief een eventueel desinfectieplan.</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8</a:t>
            </a:fld>
            <a:endParaRPr lang="nl-NL"/>
          </a:p>
        </p:txBody>
      </p:sp>
    </p:spTree>
    <p:extLst>
      <p:ext uri="{BB962C8B-B14F-4D97-AF65-F5344CB8AC3E}">
        <p14:creationId xmlns:p14="http://schemas.microsoft.com/office/powerpoint/2010/main" val="24998268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Indeling zuiveringsfases – blauw, oranje en rood</a:t>
            </a:r>
          </a:p>
          <a:p>
            <a:r>
              <a:rPr lang="nl-NL"/>
              <a:t>PWN zuivert het IJsselmeerwater stap voor stap. Van grof tot heel fijn. Van het tegenhouden van takken en vissen tot het afbreken van medicijnresten op molecuulniveau. </a:t>
            </a:r>
          </a:p>
          <a:p>
            <a:r>
              <a:rPr lang="nl-NL"/>
              <a:t>Hoe verder in het zuiveringsproces er gewerkt wordt, hoe erger de gevolgen zijn als er een besmetting plaatsvindt.</a:t>
            </a:r>
          </a:p>
          <a:p>
            <a:r>
              <a:rPr lang="nl-NL"/>
              <a:t>We hebben onze zuiveringsfases onderverdeeld in drie categorieën. Iedere categorie heeft een herkenbare, eigen kleur:</a:t>
            </a:r>
          </a:p>
          <a:p>
            <a:r>
              <a:rPr lang="nl-NL"/>
              <a:t>BLAUW – dit is ruw water, hier heeft nog geen enkele desinfectie plaatsgevonden.</a:t>
            </a:r>
          </a:p>
          <a:p>
            <a:r>
              <a:rPr lang="nl-NL"/>
              <a:t>ORANJE – hier heeft enige desinfectie plaatsgevonden. Een deel van de bacteriën en virussen is verwijderd.</a:t>
            </a:r>
          </a:p>
          <a:p>
            <a:r>
              <a:rPr lang="nl-NL"/>
              <a:t>ROOD – het water is in de hoofddesinfectie stap of is al drinkwaterkwaliteit. Hier worden of zijn alle schadelijke bacteriën en virussen uit het water verwijderd.</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9</a:t>
            </a:fld>
            <a:endParaRPr lang="nl-NL"/>
          </a:p>
        </p:txBody>
      </p:sp>
    </p:spTree>
    <p:extLst>
      <p:ext uri="{BB962C8B-B14F-4D97-AF65-F5344CB8AC3E}">
        <p14:creationId xmlns:p14="http://schemas.microsoft.com/office/powerpoint/2010/main" val="16803150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optie 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3" name="Tijdelijke aanduiding voor tekst 22">
            <a:extLst>
              <a:ext uri="{FF2B5EF4-FFF2-40B4-BE49-F238E27FC236}">
                <a16:creationId xmlns:a16="http://schemas.microsoft.com/office/drawing/2014/main" id="{1BD012D8-B0D1-0927-86E2-714DD63F6B1F}"/>
              </a:ext>
            </a:extLst>
          </p:cNvPr>
          <p:cNvSpPr>
            <a:spLocks noGrp="1" noRot="1" noMove="1" noResize="1" noEditPoints="1" noAdjustHandles="1" noChangeArrowheads="1" noChangeShapeType="1"/>
          </p:cNvSpPr>
          <p:nvPr>
            <p:ph type="body" sz="quarter" idx="11" hasCustomPrompt="1"/>
          </p:nvPr>
        </p:nvSpPr>
        <p:spPr>
          <a:xfrm>
            <a:off x="727939" y="747054"/>
            <a:ext cx="2181000" cy="567811"/>
          </a:xfrm>
          <a:prstGeom prst="rect">
            <a:avLst/>
          </a:prstGeom>
          <a:solidFill>
            <a:schemeClr val="tx2"/>
          </a:solidFill>
          <a:ln>
            <a:noFill/>
          </a:ln>
        </p:spPr>
        <p:txBody>
          <a:bodyPr wrap="none" lIns="180000" tIns="144000" rIns="180000" bIns="144000" anchor="ctr">
            <a:spAutoFit/>
          </a:bodyPr>
          <a:lstStyle>
            <a:lvl1pPr marL="0" indent="0" algn="l">
              <a:buNone/>
              <a:defRPr sz="20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Een korte regel</a:t>
            </a:r>
          </a:p>
        </p:txBody>
      </p:sp>
      <p:sp>
        <p:nvSpPr>
          <p:cNvPr id="24" name="Tijdelijke aanduiding voor tekst 22">
            <a:extLst>
              <a:ext uri="{FF2B5EF4-FFF2-40B4-BE49-F238E27FC236}">
                <a16:creationId xmlns:a16="http://schemas.microsoft.com/office/drawing/2014/main" id="{6368230E-29B5-71C0-69E2-FF7533C47C66}"/>
              </a:ext>
            </a:extLst>
          </p:cNvPr>
          <p:cNvSpPr>
            <a:spLocks noGrp="1" noRot="1" noMove="1" noResize="1" noEditPoints="1" noAdjustHandles="1" noChangeArrowheads="1" noChangeShapeType="1"/>
          </p:cNvSpPr>
          <p:nvPr>
            <p:ph type="body" sz="quarter" idx="12" hasCustomPrompt="1"/>
          </p:nvPr>
        </p:nvSpPr>
        <p:spPr>
          <a:xfrm>
            <a:off x="727939" y="1438070"/>
            <a:ext cx="3969567" cy="789411"/>
          </a:xfrm>
          <a:prstGeom prst="rect">
            <a:avLst/>
          </a:prstGeom>
          <a:solidFill>
            <a:schemeClr val="tx1"/>
          </a:solidFill>
          <a:ln>
            <a:noFill/>
          </a:ln>
        </p:spPr>
        <p:txBody>
          <a:bodyPr wrap="none" lIns="180000" tIns="144000" rIns="180000" bIns="144000" anchor="ctr">
            <a:spAutoFit/>
          </a:bodyPr>
          <a:lstStyle>
            <a:lvl1pPr marL="0" indent="0" algn="l">
              <a:buNone/>
              <a:defRPr sz="36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Document naam</a:t>
            </a:r>
          </a:p>
        </p:txBody>
      </p:sp>
      <p:sp>
        <p:nvSpPr>
          <p:cNvPr id="25" name="Tijdelijke aanduiding voor tekst 22">
            <a:extLst>
              <a:ext uri="{FF2B5EF4-FFF2-40B4-BE49-F238E27FC236}">
                <a16:creationId xmlns:a16="http://schemas.microsoft.com/office/drawing/2014/main" id="{AAD3D00D-7D6E-3E6C-CA2B-C46F419717C1}"/>
              </a:ext>
            </a:extLst>
          </p:cNvPr>
          <p:cNvSpPr>
            <a:spLocks noGrp="1" noRot="1" noMove="1" noResize="1" noEditPoints="1" noAdjustHandles="1" noChangeArrowheads="1" noChangeShapeType="1"/>
          </p:cNvSpPr>
          <p:nvPr>
            <p:ph type="body" sz="quarter" idx="13" hasCustomPrompt="1"/>
          </p:nvPr>
        </p:nvSpPr>
        <p:spPr>
          <a:xfrm>
            <a:off x="727939" y="2361858"/>
            <a:ext cx="2755004" cy="789411"/>
          </a:xfrm>
          <a:prstGeom prst="rect">
            <a:avLst/>
          </a:prstGeom>
          <a:solidFill>
            <a:schemeClr val="tx1"/>
          </a:solidFill>
          <a:ln>
            <a:noFill/>
          </a:ln>
        </p:spPr>
        <p:txBody>
          <a:bodyPr wrap="none" lIns="180000" tIns="144000" rIns="180000" bIns="144000" anchor="ctr">
            <a:spAutoFit/>
          </a:bodyPr>
          <a:lstStyle>
            <a:lvl1pPr marL="0" indent="0" algn="l">
              <a:buNone/>
              <a:defRPr sz="36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op 2 regels</a:t>
            </a:r>
          </a:p>
        </p:txBody>
      </p:sp>
      <p:pic>
        <p:nvPicPr>
          <p:cNvPr id="17" name="Graphic 16">
            <a:extLst>
              <a:ext uri="{FF2B5EF4-FFF2-40B4-BE49-F238E27FC236}">
                <a16:creationId xmlns:a16="http://schemas.microsoft.com/office/drawing/2014/main" id="{CF49A8D0-C0E2-389F-190A-8F2F16BC88B6}"/>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3"/>
              </a:ext>
            </a:extLst>
          </a:blip>
          <a:stretch>
            <a:fillRect/>
          </a:stretch>
        </p:blipFill>
        <p:spPr>
          <a:xfrm>
            <a:off x="6843551" y="4578832"/>
            <a:ext cx="5348449" cy="2279168"/>
          </a:xfrm>
          <a:prstGeom prst="rect">
            <a:avLst/>
          </a:prstGeom>
        </p:spPr>
      </p:pic>
      <p:pic>
        <p:nvPicPr>
          <p:cNvPr id="14" name="Graphic 13">
            <a:extLst>
              <a:ext uri="{FF2B5EF4-FFF2-40B4-BE49-F238E27FC236}">
                <a16:creationId xmlns:a16="http://schemas.microsoft.com/office/drawing/2014/main" id="{14C436F1-43DC-AA51-55E5-72E4EAD2F8A7}"/>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4"/>
              </a:ext>
            </a:extLst>
          </a:blip>
          <a:stretch>
            <a:fillRect/>
          </a:stretch>
        </p:blipFill>
        <p:spPr>
          <a:xfrm>
            <a:off x="9830378" y="5460001"/>
            <a:ext cx="1638332" cy="671001"/>
          </a:xfrm>
          <a:prstGeom prst="rect">
            <a:avLst/>
          </a:prstGeom>
        </p:spPr>
      </p:pic>
    </p:spTree>
    <p:extLst>
      <p:ext uri="{BB962C8B-B14F-4D97-AF65-F5344CB8AC3E}">
        <p14:creationId xmlns:p14="http://schemas.microsoft.com/office/powerpoint/2010/main" val="21014163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el en tekst">
    <p:spTree>
      <p:nvGrpSpPr>
        <p:cNvPr id="1" name=""/>
        <p:cNvGrpSpPr/>
        <p:nvPr/>
      </p:nvGrpSpPr>
      <p:grpSpPr>
        <a:xfrm>
          <a:off x="0" y="0"/>
          <a:ext cx="0" cy="0"/>
          <a:chOff x="0" y="0"/>
          <a:chExt cx="0" cy="0"/>
        </a:xfrm>
      </p:grpSpPr>
      <p:sp>
        <p:nvSpPr>
          <p:cNvPr id="11" name="Tijdelijke aanduiding voor tekst 18">
            <a:extLst>
              <a:ext uri="{FF2B5EF4-FFF2-40B4-BE49-F238E27FC236}">
                <a16:creationId xmlns:a16="http://schemas.microsoft.com/office/drawing/2014/main" id="{07737D2D-2C43-6B51-B5D3-611FCCEC9E1A}"/>
              </a:ext>
            </a:extLst>
          </p:cNvPr>
          <p:cNvSpPr>
            <a:spLocks noGrp="1" noRot="1" noMove="1" noResize="1" noEditPoints="1" noAdjustHandles="1" noChangeArrowheads="1" noChangeShapeType="1"/>
          </p:cNvSpPr>
          <p:nvPr>
            <p:ph type="body" sz="quarter" idx="16" hasCustomPrompt="1"/>
          </p:nvPr>
        </p:nvSpPr>
        <p:spPr>
          <a:xfrm>
            <a:off x="628663" y="673696"/>
            <a:ext cx="10327953"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noRot="1" noMove="1" noResize="1" noEditPoints="1" noAdjustHandles="1" noChangeArrowheads="1" noChangeShapeType="1"/>
          </p:cNvSpPr>
          <p:nvPr>
            <p:ph type="body" sz="quarter" idx="17"/>
          </p:nvPr>
        </p:nvSpPr>
        <p:spPr>
          <a:xfrm>
            <a:off x="628663" y="1689557"/>
            <a:ext cx="5467338" cy="4627970"/>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pic>
        <p:nvPicPr>
          <p:cNvPr id="3" name="Afbeelding 2">
            <a:extLst>
              <a:ext uri="{FF2B5EF4-FFF2-40B4-BE49-F238E27FC236}">
                <a16:creationId xmlns:a16="http://schemas.microsoft.com/office/drawing/2014/main" id="{F9F5CEA0-5B27-30BA-BDF2-602A4E7103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5036105" y="1689556"/>
            <a:ext cx="7772400" cy="5498903"/>
          </a:xfrm>
          <a:prstGeom prst="rect">
            <a:avLst/>
          </a:prstGeom>
        </p:spPr>
      </p:pic>
      <p:sp>
        <p:nvSpPr>
          <p:cNvPr id="6" name="Tijdelijke aanduiding voor tekst 5">
            <a:extLst>
              <a:ext uri="{FF2B5EF4-FFF2-40B4-BE49-F238E27FC236}">
                <a16:creationId xmlns:a16="http://schemas.microsoft.com/office/drawing/2014/main" id="{9C764611-BE25-DE06-48F0-CCFD133A0DD3}"/>
              </a:ext>
            </a:extLst>
          </p:cNvPr>
          <p:cNvSpPr>
            <a:spLocks noGrp="1"/>
          </p:cNvSpPr>
          <p:nvPr>
            <p:ph type="body" sz="quarter" idx="18"/>
          </p:nvPr>
        </p:nvSpPr>
        <p:spPr>
          <a:xfrm rot="21070142">
            <a:off x="7576232" y="3557841"/>
            <a:ext cx="3452734" cy="1842683"/>
          </a:xfrm>
          <a:prstGeom prst="rect">
            <a:avLst/>
          </a:prstGeom>
        </p:spPr>
        <p:txBody>
          <a:bodyPr anchor="ctr" anchorCtr="0">
            <a:normAutofit/>
          </a:bodyPr>
          <a:lstStyle>
            <a:lvl1pPr algn="ctr">
              <a:buFontTx/>
              <a:buNone/>
              <a:defRPr b="0" i="0">
                <a:solidFill>
                  <a:schemeClr val="bg1"/>
                </a:solidFill>
                <a:latin typeface="Segoe UI" panose="020B0502040204020203" pitchFamily="34" charset="0"/>
                <a:cs typeface="Segoe UI" panose="020B0502040204020203" pitchFamily="34" charset="0"/>
              </a:defRPr>
            </a:lvl1pPr>
          </a:lstStyle>
          <a:p>
            <a:pPr lvl="0"/>
            <a:r>
              <a:rPr lang="nl-NL"/>
              <a:t>Klikken om de tekststijl van het model te bewerken</a:t>
            </a:r>
          </a:p>
        </p:txBody>
      </p:sp>
    </p:spTree>
    <p:extLst>
      <p:ext uri="{BB962C8B-B14F-4D97-AF65-F5344CB8AC3E}">
        <p14:creationId xmlns:p14="http://schemas.microsoft.com/office/powerpoint/2010/main" val="1158921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met titel in blauw vlak">
    <p:spTree>
      <p:nvGrpSpPr>
        <p:cNvPr id="1" name=""/>
        <p:cNvGrpSpPr/>
        <p:nvPr/>
      </p:nvGrpSpPr>
      <p:grpSpPr>
        <a:xfrm>
          <a:off x="0" y="0"/>
          <a:ext cx="0" cy="0"/>
          <a:chOff x="0" y="0"/>
          <a:chExt cx="0" cy="0"/>
        </a:xfrm>
      </p:grpSpPr>
      <p:sp>
        <p:nvSpPr>
          <p:cNvPr id="3" name="Tijdelijke aanduiding voor afbeelding 2">
            <a:extLst>
              <a:ext uri="{FF2B5EF4-FFF2-40B4-BE49-F238E27FC236}">
                <a16:creationId xmlns:a16="http://schemas.microsoft.com/office/drawing/2014/main" id="{559B44BD-675C-55DE-C19E-410D148665D7}"/>
              </a:ext>
            </a:extLst>
          </p:cNvPr>
          <p:cNvSpPr>
            <a:spLocks noGrp="1" noRot="1" noMove="1" noResize="1" noEditPoints="1" noAdjustHandles="1" noChangeArrowheads="1" noChangeShapeType="1"/>
          </p:cNvSpPr>
          <p:nvPr>
            <p:ph type="pic" sz="quarter" idx="18"/>
          </p:nvPr>
        </p:nvSpPr>
        <p:spPr>
          <a:xfrm>
            <a:off x="0" y="0"/>
            <a:ext cx="12192000" cy="6858000"/>
          </a:xfrm>
          <a:prstGeom prst="rect">
            <a:avLst/>
          </a:prstGeom>
        </p:spPr>
        <p:txBody>
          <a:bodyPr/>
          <a:lstStyle/>
          <a:p>
            <a:r>
              <a:rPr lang="nl-NL"/>
              <a:t>Klik op het pictogram als u een afbeelding wilt toevoegen</a:t>
            </a:r>
          </a:p>
        </p:txBody>
      </p:sp>
      <p:sp>
        <p:nvSpPr>
          <p:cNvPr id="18" name="Tijdelijke aanduiding voor tekst 17">
            <a:extLst>
              <a:ext uri="{FF2B5EF4-FFF2-40B4-BE49-F238E27FC236}">
                <a16:creationId xmlns:a16="http://schemas.microsoft.com/office/drawing/2014/main" id="{CFFD7D18-A056-0833-66EA-3C6C6BA3CD54}"/>
              </a:ext>
            </a:extLst>
          </p:cNvPr>
          <p:cNvSpPr>
            <a:spLocks noGrp="1" noRot="1" noMove="1" noResize="1" noEditPoints="1" noAdjustHandles="1" noChangeArrowheads="1" noChangeShapeType="1"/>
          </p:cNvSpPr>
          <p:nvPr>
            <p:ph type="body" sz="quarter" idx="19"/>
          </p:nvPr>
        </p:nvSpPr>
        <p:spPr>
          <a:xfrm>
            <a:off x="539695" y="548086"/>
            <a:ext cx="11112610" cy="1768548"/>
          </a:xfrm>
          <a:custGeom>
            <a:avLst/>
            <a:gdLst>
              <a:gd name="csX0" fmla="*/ 367413 w 11112610"/>
              <a:gd name="csY0" fmla="*/ 0 h 1768548"/>
              <a:gd name="csX1" fmla="*/ 11009691 w 11112610"/>
              <a:gd name="csY1" fmla="*/ 0 h 1768548"/>
              <a:gd name="csX2" fmla="*/ 11112610 w 11112610"/>
              <a:gd name="csY2" fmla="*/ 95370 h 1768548"/>
              <a:gd name="csX3" fmla="*/ 11112610 w 11112610"/>
              <a:gd name="csY3" fmla="*/ 1428793 h 1768548"/>
              <a:gd name="csX4" fmla="*/ 10819155 w 11112610"/>
              <a:gd name="csY4" fmla="*/ 1762441 h 1768548"/>
              <a:gd name="csX5" fmla="*/ 10753773 w 11112610"/>
              <a:gd name="csY5" fmla="*/ 1768548 h 1768548"/>
              <a:gd name="csX6" fmla="*/ 98472 w 11112610"/>
              <a:gd name="csY6" fmla="*/ 1768548 h 1768548"/>
              <a:gd name="csX7" fmla="*/ 62749 w 11112610"/>
              <a:gd name="csY7" fmla="*/ 1761865 h 1768548"/>
              <a:gd name="csX8" fmla="*/ 17467 w 11112610"/>
              <a:gd name="csY8" fmla="*/ 1727312 h 1768548"/>
              <a:gd name="csX9" fmla="*/ 0 w 11112610"/>
              <a:gd name="csY9" fmla="*/ 1674323 h 1768548"/>
              <a:gd name="csX10" fmla="*/ 0 w 11112610"/>
              <a:gd name="csY10" fmla="*/ 340062 h 1768548"/>
              <a:gd name="csX11" fmla="*/ 28772 w 11112610"/>
              <a:gd name="csY11" fmla="*/ 208003 h 1768548"/>
              <a:gd name="csX12" fmla="*/ 367413 w 11112610"/>
              <a:gd name="csY12" fmla="*/ 0 h 17685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1112610" h="1768548">
                <a:moveTo>
                  <a:pt x="367413" y="0"/>
                </a:moveTo>
                <a:lnTo>
                  <a:pt x="11009691" y="0"/>
                </a:lnTo>
                <a:cubicBezTo>
                  <a:pt x="11066532" y="0"/>
                  <a:pt x="11112610" y="42698"/>
                  <a:pt x="11112610" y="95370"/>
                </a:cubicBezTo>
                <a:lnTo>
                  <a:pt x="11112610" y="1428793"/>
                </a:lnTo>
                <a:cubicBezTo>
                  <a:pt x="11112610" y="1593372"/>
                  <a:pt x="10986630" y="1730684"/>
                  <a:pt x="10819155" y="1762441"/>
                </a:cubicBezTo>
                <a:lnTo>
                  <a:pt x="10753773" y="1768548"/>
                </a:lnTo>
                <a:lnTo>
                  <a:pt x="98472" y="1768548"/>
                </a:lnTo>
                <a:lnTo>
                  <a:pt x="62749" y="1761865"/>
                </a:lnTo>
                <a:cubicBezTo>
                  <a:pt x="44279" y="1754626"/>
                  <a:pt x="28564" y="1742533"/>
                  <a:pt x="17467" y="1727312"/>
                </a:cubicBezTo>
                <a:lnTo>
                  <a:pt x="0" y="1674323"/>
                </a:lnTo>
                <a:lnTo>
                  <a:pt x="0" y="340062"/>
                </a:lnTo>
                <a:lnTo>
                  <a:pt x="28772" y="208003"/>
                </a:lnTo>
                <a:cubicBezTo>
                  <a:pt x="84565" y="85768"/>
                  <a:pt x="215180" y="0"/>
                  <a:pt x="367413" y="0"/>
                </a:cubicBezTo>
                <a:close/>
              </a:path>
            </a:pathLst>
          </a:custGeom>
          <a:solidFill>
            <a:srgbClr val="005EAA">
              <a:alpha val="74902"/>
            </a:srgbClr>
          </a:solidFill>
        </p:spPr>
        <p:txBody>
          <a:bodyPr wrap="square" lIns="360000" tIns="360000" rIns="360000" bIns="360000">
            <a:normAutofit/>
          </a:bodyPr>
          <a:lstStyle>
            <a:lvl1pPr>
              <a:buFontTx/>
              <a:buNone/>
              <a:defRPr b="1"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Tree>
    <p:extLst>
      <p:ext uri="{BB962C8B-B14F-4D97-AF65-F5344CB8AC3E}">
        <p14:creationId xmlns:p14="http://schemas.microsoft.com/office/powerpoint/2010/main" val="1710440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uw, oranje en rood kader">
    <p:spTree>
      <p:nvGrpSpPr>
        <p:cNvPr id="1" name=""/>
        <p:cNvGrpSpPr/>
        <p:nvPr/>
      </p:nvGrpSpPr>
      <p:grpSpPr>
        <a:xfrm>
          <a:off x="0" y="0"/>
          <a:ext cx="0" cy="0"/>
          <a:chOff x="0" y="0"/>
          <a:chExt cx="0" cy="0"/>
        </a:xfrm>
      </p:grpSpPr>
      <p:sp>
        <p:nvSpPr>
          <p:cNvPr id="4" name="Vrije vorm 3">
            <a:extLst>
              <a:ext uri="{FF2B5EF4-FFF2-40B4-BE49-F238E27FC236}">
                <a16:creationId xmlns:a16="http://schemas.microsoft.com/office/drawing/2014/main" id="{62066283-362C-DE34-87AE-A9705C1FDB24}"/>
              </a:ext>
            </a:extLst>
          </p:cNvPr>
          <p:cNvSpPr>
            <a:spLocks noGrp="1" noRot="1" noMove="1" noResize="1" noEditPoints="1" noAdjustHandles="1" noChangeArrowheads="1" noChangeShapeType="1"/>
          </p:cNvSpPr>
          <p:nvPr userDrawn="1"/>
        </p:nvSpPr>
        <p:spPr>
          <a:xfrm>
            <a:off x="613457" y="538121"/>
            <a:ext cx="3507547" cy="5781758"/>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rgbClr val="005EA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6" name="Vrije vorm 5">
            <a:extLst>
              <a:ext uri="{FF2B5EF4-FFF2-40B4-BE49-F238E27FC236}">
                <a16:creationId xmlns:a16="http://schemas.microsoft.com/office/drawing/2014/main" id="{2B7ECE66-1712-E6F3-C54E-4D625477B4C5}"/>
              </a:ext>
            </a:extLst>
          </p:cNvPr>
          <p:cNvSpPr>
            <a:spLocks noGrp="1" noRot="1" noMove="1" noResize="1" noEditPoints="1" noAdjustHandles="1" noChangeArrowheads="1" noChangeShapeType="1"/>
          </p:cNvSpPr>
          <p:nvPr userDrawn="1"/>
        </p:nvSpPr>
        <p:spPr>
          <a:xfrm>
            <a:off x="4342226" y="538121"/>
            <a:ext cx="3507547" cy="5781758"/>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7" name="Vrije vorm 6">
            <a:extLst>
              <a:ext uri="{FF2B5EF4-FFF2-40B4-BE49-F238E27FC236}">
                <a16:creationId xmlns:a16="http://schemas.microsoft.com/office/drawing/2014/main" id="{8FF4D73D-EE44-048C-8C82-C76A2C9527D0}"/>
              </a:ext>
            </a:extLst>
          </p:cNvPr>
          <p:cNvSpPr>
            <a:spLocks noGrp="1" noRot="1" noMove="1" noResize="1" noEditPoints="1" noAdjustHandles="1" noChangeArrowheads="1" noChangeShapeType="1"/>
          </p:cNvSpPr>
          <p:nvPr userDrawn="1"/>
        </p:nvSpPr>
        <p:spPr>
          <a:xfrm>
            <a:off x="8070996" y="538121"/>
            <a:ext cx="3507547" cy="5781758"/>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rgbClr val="EC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9" name="Tijdelijke aanduiding voor tekst 8">
            <a:extLst>
              <a:ext uri="{FF2B5EF4-FFF2-40B4-BE49-F238E27FC236}">
                <a16:creationId xmlns:a16="http://schemas.microsoft.com/office/drawing/2014/main" id="{FF02C26F-7FD0-84E8-4082-E15B026C517A}"/>
              </a:ext>
            </a:extLst>
          </p:cNvPr>
          <p:cNvSpPr>
            <a:spLocks noGrp="1" noRot="1" noMove="1" noResize="1" noEditPoints="1" noAdjustHandles="1" noChangeArrowheads="1" noChangeShapeType="1"/>
          </p:cNvSpPr>
          <p:nvPr>
            <p:ph type="body" sz="quarter" idx="10"/>
          </p:nvPr>
        </p:nvSpPr>
        <p:spPr>
          <a:xfrm>
            <a:off x="914400" y="2060293"/>
            <a:ext cx="2951163" cy="3970619"/>
          </a:xfrm>
          <a:prstGeom prst="rect">
            <a:avLst/>
          </a:prstGeom>
        </p:spPr>
        <p:txBody>
          <a:bodyPr>
            <a:normAutofit/>
          </a:bodyPr>
          <a:lstStyle>
            <a:lvl1pPr>
              <a:defRPr sz="1800" b="0"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
        <p:nvSpPr>
          <p:cNvPr id="10" name="Tijdelijke aanduiding voor tekst 8">
            <a:extLst>
              <a:ext uri="{FF2B5EF4-FFF2-40B4-BE49-F238E27FC236}">
                <a16:creationId xmlns:a16="http://schemas.microsoft.com/office/drawing/2014/main" id="{B536B3AB-CE4A-1054-A281-43D0AD09A7D2}"/>
              </a:ext>
            </a:extLst>
          </p:cNvPr>
          <p:cNvSpPr>
            <a:spLocks noGrp="1" noRot="1" noMove="1" noResize="1" noEditPoints="1" noAdjustHandles="1" noChangeArrowheads="1" noChangeShapeType="1"/>
          </p:cNvSpPr>
          <p:nvPr>
            <p:ph type="body" sz="quarter" idx="11"/>
          </p:nvPr>
        </p:nvSpPr>
        <p:spPr>
          <a:xfrm>
            <a:off x="4620417" y="2054223"/>
            <a:ext cx="2951163" cy="3976690"/>
          </a:xfrm>
          <a:prstGeom prst="rect">
            <a:avLst/>
          </a:prstGeom>
        </p:spPr>
        <p:txBody>
          <a:bodyPr>
            <a:normAutofit/>
          </a:bodyPr>
          <a:lstStyle>
            <a:lvl1pPr>
              <a:defRPr sz="1800" b="0"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
        <p:nvSpPr>
          <p:cNvPr id="12" name="Tijdelijke aanduiding voor tekst 8">
            <a:extLst>
              <a:ext uri="{FF2B5EF4-FFF2-40B4-BE49-F238E27FC236}">
                <a16:creationId xmlns:a16="http://schemas.microsoft.com/office/drawing/2014/main" id="{D5C79EE7-4D60-CA56-DB0F-829CEA666F38}"/>
              </a:ext>
            </a:extLst>
          </p:cNvPr>
          <p:cNvSpPr>
            <a:spLocks noGrp="1" noRot="1" noMove="1" noResize="1" noEditPoints="1" noAdjustHandles="1" noChangeArrowheads="1" noChangeShapeType="1"/>
          </p:cNvSpPr>
          <p:nvPr>
            <p:ph type="body" sz="quarter" idx="12"/>
          </p:nvPr>
        </p:nvSpPr>
        <p:spPr>
          <a:xfrm>
            <a:off x="8349187" y="2054223"/>
            <a:ext cx="2951163" cy="3976690"/>
          </a:xfrm>
          <a:prstGeom prst="rect">
            <a:avLst/>
          </a:prstGeom>
        </p:spPr>
        <p:txBody>
          <a:bodyPr>
            <a:normAutofit/>
          </a:bodyPr>
          <a:lstStyle>
            <a:lvl1pPr>
              <a:defRPr sz="1800" b="0"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
        <p:nvSpPr>
          <p:cNvPr id="14" name="Tijdelijke aanduiding voor tekst 13">
            <a:extLst>
              <a:ext uri="{FF2B5EF4-FFF2-40B4-BE49-F238E27FC236}">
                <a16:creationId xmlns:a16="http://schemas.microsoft.com/office/drawing/2014/main" id="{0ABEC1F9-D82F-64E1-661A-8114DB39B6FE}"/>
              </a:ext>
            </a:extLst>
          </p:cNvPr>
          <p:cNvSpPr>
            <a:spLocks noGrp="1" noRot="1" noMove="1" noResize="1" noEditPoints="1" noAdjustHandles="1" noChangeArrowheads="1" noChangeShapeType="1"/>
          </p:cNvSpPr>
          <p:nvPr>
            <p:ph type="body" sz="quarter" idx="13"/>
          </p:nvPr>
        </p:nvSpPr>
        <p:spPr>
          <a:xfrm>
            <a:off x="914400" y="833156"/>
            <a:ext cx="2951163" cy="1227137"/>
          </a:xfrm>
          <a:prstGeom prst="rect">
            <a:avLst/>
          </a:prstGeom>
        </p:spPr>
        <p:txBody>
          <a:bodyPr>
            <a:normAutofit/>
          </a:bodyPr>
          <a:lstStyle>
            <a:lvl1pPr marL="0" indent="0">
              <a:buFontTx/>
              <a:buNone/>
              <a:defRPr sz="2000" b="1" i="0">
                <a:solidFill>
                  <a:schemeClr val="bg1"/>
                </a:solidFill>
                <a:latin typeface="Segoe UI" panose="020B0502040204020203" pitchFamily="34" charset="0"/>
                <a:cs typeface="Segoe UI" panose="020B0502040204020203" pitchFamily="34" charset="0"/>
              </a:defRPr>
            </a:lvl1pPr>
          </a:lstStyle>
          <a:p>
            <a:pPr lvl="0"/>
            <a:r>
              <a:rPr lang="nl-NL"/>
              <a:t>Klikken om de tekststijl van het model te bewerken</a:t>
            </a:r>
          </a:p>
        </p:txBody>
      </p:sp>
      <p:sp>
        <p:nvSpPr>
          <p:cNvPr id="15" name="Tijdelijke aanduiding voor tekst 13">
            <a:extLst>
              <a:ext uri="{FF2B5EF4-FFF2-40B4-BE49-F238E27FC236}">
                <a16:creationId xmlns:a16="http://schemas.microsoft.com/office/drawing/2014/main" id="{7732C783-9552-C3B3-8C37-258FF21E371E}"/>
              </a:ext>
            </a:extLst>
          </p:cNvPr>
          <p:cNvSpPr>
            <a:spLocks noGrp="1" noRot="1" noMove="1" noResize="1" noEditPoints="1" noAdjustHandles="1" noChangeArrowheads="1" noChangeShapeType="1"/>
          </p:cNvSpPr>
          <p:nvPr>
            <p:ph type="body" sz="quarter" idx="14"/>
          </p:nvPr>
        </p:nvSpPr>
        <p:spPr>
          <a:xfrm>
            <a:off x="4620417" y="827087"/>
            <a:ext cx="2951163" cy="1227137"/>
          </a:xfrm>
          <a:prstGeom prst="rect">
            <a:avLst/>
          </a:prstGeom>
        </p:spPr>
        <p:txBody>
          <a:bodyPr>
            <a:normAutofit/>
          </a:bodyPr>
          <a:lstStyle>
            <a:lvl1pPr marL="0" indent="0">
              <a:buFontTx/>
              <a:buNone/>
              <a:defRPr sz="2000" b="1" i="0">
                <a:solidFill>
                  <a:schemeClr val="bg1"/>
                </a:solidFill>
                <a:latin typeface="Segoe UI" panose="020B0502040204020203" pitchFamily="34" charset="0"/>
                <a:cs typeface="Segoe UI" panose="020B0502040204020203" pitchFamily="34" charset="0"/>
              </a:defRPr>
            </a:lvl1pPr>
          </a:lstStyle>
          <a:p>
            <a:pPr lvl="0"/>
            <a:r>
              <a:rPr lang="nl-NL"/>
              <a:t>Klikken om de tekststijl van het model te bewerken</a:t>
            </a:r>
          </a:p>
        </p:txBody>
      </p:sp>
      <p:sp>
        <p:nvSpPr>
          <p:cNvPr id="16" name="Tijdelijke aanduiding voor tekst 13">
            <a:extLst>
              <a:ext uri="{FF2B5EF4-FFF2-40B4-BE49-F238E27FC236}">
                <a16:creationId xmlns:a16="http://schemas.microsoft.com/office/drawing/2014/main" id="{C97A4AE1-2DA3-F377-5A2E-2DB3DE4BBEE2}"/>
              </a:ext>
            </a:extLst>
          </p:cNvPr>
          <p:cNvSpPr>
            <a:spLocks noGrp="1" noRot="1" noMove="1" noResize="1" noEditPoints="1" noAdjustHandles="1" noChangeArrowheads="1" noChangeShapeType="1"/>
          </p:cNvSpPr>
          <p:nvPr>
            <p:ph type="body" sz="quarter" idx="15"/>
          </p:nvPr>
        </p:nvSpPr>
        <p:spPr>
          <a:xfrm>
            <a:off x="8349187" y="827086"/>
            <a:ext cx="2951163" cy="1227137"/>
          </a:xfrm>
          <a:prstGeom prst="rect">
            <a:avLst/>
          </a:prstGeom>
        </p:spPr>
        <p:txBody>
          <a:bodyPr>
            <a:normAutofit/>
          </a:bodyPr>
          <a:lstStyle>
            <a:lvl1pPr marL="0" indent="0">
              <a:buFontTx/>
              <a:buNone/>
              <a:defRPr sz="2000" b="1" i="0">
                <a:solidFill>
                  <a:schemeClr val="bg1"/>
                </a:solidFill>
                <a:latin typeface="Segoe UI" panose="020B0502040204020203" pitchFamily="34" charset="0"/>
                <a:cs typeface="Segoe UI" panose="020B0502040204020203" pitchFamily="34" charset="0"/>
              </a:defRPr>
            </a:lvl1pPr>
          </a:lstStyle>
          <a:p>
            <a:pPr lvl="0"/>
            <a:r>
              <a:rPr lang="nl-NL"/>
              <a:t>Klikken om de tekststijl van het model te bewerken</a:t>
            </a:r>
          </a:p>
        </p:txBody>
      </p:sp>
    </p:spTree>
    <p:extLst>
      <p:ext uri="{BB962C8B-B14F-4D97-AF65-F5344CB8AC3E}">
        <p14:creationId xmlns:p14="http://schemas.microsoft.com/office/powerpoint/2010/main" val="325619203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el met blauw, oranje, rood kader">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5C46D0E3-89B5-4511-A79C-40783C45E909}"/>
              </a:ext>
            </a:extLst>
          </p:cNvPr>
          <p:cNvSpPr>
            <a:spLocks noGrp="1" noRot="1" noMove="1" noResize="1" noEditPoints="1" noAdjustHandles="1" noChangeArrowheads="1" noChangeShapeType="1"/>
          </p:cNvSpPr>
          <p:nvPr userDrawn="1"/>
        </p:nvSpPr>
        <p:spPr>
          <a:xfrm>
            <a:off x="3044236" y="538121"/>
            <a:ext cx="2699827" cy="5781758"/>
          </a:xfrm>
          <a:custGeom>
            <a:avLst/>
            <a:gdLst>
              <a:gd name="csX0" fmla="*/ 412172 w 2699827"/>
              <a:gd name="csY0" fmla="*/ 0 h 5781758"/>
              <a:gd name="csX1" fmla="*/ 2585902 w 2699827"/>
              <a:gd name="csY1" fmla="*/ 0 h 5781758"/>
              <a:gd name="csX2" fmla="*/ 2699827 w 2699827"/>
              <a:gd name="csY2" fmla="*/ 117628 h 5781758"/>
              <a:gd name="csX3" fmla="*/ 2699827 w 2699827"/>
              <a:gd name="csY3" fmla="*/ 5356191 h 5781758"/>
              <a:gd name="csX4" fmla="*/ 2370723 w 2699827"/>
              <a:gd name="csY4" fmla="*/ 5773114 h 5781758"/>
              <a:gd name="csX5" fmla="*/ 2287675 w 2699827"/>
              <a:gd name="csY5" fmla="*/ 5781758 h 5781758"/>
              <a:gd name="csX6" fmla="*/ 113915 w 2699827"/>
              <a:gd name="csY6" fmla="*/ 5781758 h 5781758"/>
              <a:gd name="csX7" fmla="*/ 69580 w 2699827"/>
              <a:gd name="csY7" fmla="*/ 5772516 h 5781758"/>
              <a:gd name="csX8" fmla="*/ 0 w 2699827"/>
              <a:gd name="csY8" fmla="*/ 5664132 h 5781758"/>
              <a:gd name="csX9" fmla="*/ 0 w 2699827"/>
              <a:gd name="csY9" fmla="*/ 425569 h 5781758"/>
              <a:gd name="csX10" fmla="*/ 412172 w 2699827"/>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699827" h="5781758">
                <a:moveTo>
                  <a:pt x="412172" y="0"/>
                </a:moveTo>
                <a:lnTo>
                  <a:pt x="2585902" y="0"/>
                </a:lnTo>
                <a:cubicBezTo>
                  <a:pt x="2648821" y="0"/>
                  <a:pt x="2699827" y="52664"/>
                  <a:pt x="2699827" y="117628"/>
                </a:cubicBezTo>
                <a:lnTo>
                  <a:pt x="2699827" y="5356191"/>
                </a:lnTo>
                <a:cubicBezTo>
                  <a:pt x="2699827" y="5561847"/>
                  <a:pt x="2558542" y="5733431"/>
                  <a:pt x="2370723" y="5773114"/>
                </a:cubicBezTo>
                <a:lnTo>
                  <a:pt x="2287675" y="5781758"/>
                </a:lnTo>
                <a:lnTo>
                  <a:pt x="113915" y="5781758"/>
                </a:lnTo>
                <a:lnTo>
                  <a:pt x="69580" y="5772516"/>
                </a:lnTo>
                <a:cubicBezTo>
                  <a:pt x="28691" y="5754659"/>
                  <a:pt x="0" y="5712855"/>
                  <a:pt x="0" y="5664132"/>
                </a:cubicBezTo>
                <a:lnTo>
                  <a:pt x="0" y="425569"/>
                </a:lnTo>
                <a:cubicBezTo>
                  <a:pt x="0" y="190534"/>
                  <a:pt x="184536" y="0"/>
                  <a:pt x="412172" y="0"/>
                </a:cubicBezTo>
                <a:close/>
              </a:path>
            </a:pathLst>
          </a:custGeom>
          <a:solidFill>
            <a:srgbClr val="005EA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5" name="Vrije vorm 4">
            <a:extLst>
              <a:ext uri="{FF2B5EF4-FFF2-40B4-BE49-F238E27FC236}">
                <a16:creationId xmlns:a16="http://schemas.microsoft.com/office/drawing/2014/main" id="{5910F4F5-9025-8F93-E45F-C9400F6F282B}"/>
              </a:ext>
            </a:extLst>
          </p:cNvPr>
          <p:cNvSpPr>
            <a:spLocks noGrp="1" noRot="1" noMove="1" noResize="1" noEditPoints="1" noAdjustHandles="1" noChangeArrowheads="1" noChangeShapeType="1"/>
          </p:cNvSpPr>
          <p:nvPr userDrawn="1"/>
        </p:nvSpPr>
        <p:spPr>
          <a:xfrm>
            <a:off x="5930887" y="538121"/>
            <a:ext cx="2699827" cy="5781758"/>
          </a:xfrm>
          <a:custGeom>
            <a:avLst/>
            <a:gdLst>
              <a:gd name="csX0" fmla="*/ 412172 w 2699827"/>
              <a:gd name="csY0" fmla="*/ 0 h 5781758"/>
              <a:gd name="csX1" fmla="*/ 2585902 w 2699827"/>
              <a:gd name="csY1" fmla="*/ 0 h 5781758"/>
              <a:gd name="csX2" fmla="*/ 2699827 w 2699827"/>
              <a:gd name="csY2" fmla="*/ 117628 h 5781758"/>
              <a:gd name="csX3" fmla="*/ 2699827 w 2699827"/>
              <a:gd name="csY3" fmla="*/ 5356191 h 5781758"/>
              <a:gd name="csX4" fmla="*/ 2370723 w 2699827"/>
              <a:gd name="csY4" fmla="*/ 5773114 h 5781758"/>
              <a:gd name="csX5" fmla="*/ 2287675 w 2699827"/>
              <a:gd name="csY5" fmla="*/ 5781758 h 5781758"/>
              <a:gd name="csX6" fmla="*/ 113915 w 2699827"/>
              <a:gd name="csY6" fmla="*/ 5781758 h 5781758"/>
              <a:gd name="csX7" fmla="*/ 69580 w 2699827"/>
              <a:gd name="csY7" fmla="*/ 5772516 h 5781758"/>
              <a:gd name="csX8" fmla="*/ 0 w 2699827"/>
              <a:gd name="csY8" fmla="*/ 5664132 h 5781758"/>
              <a:gd name="csX9" fmla="*/ 0 w 2699827"/>
              <a:gd name="csY9" fmla="*/ 425569 h 5781758"/>
              <a:gd name="csX10" fmla="*/ 412172 w 2699827"/>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699827" h="5781758">
                <a:moveTo>
                  <a:pt x="412172" y="0"/>
                </a:moveTo>
                <a:lnTo>
                  <a:pt x="2585902" y="0"/>
                </a:lnTo>
                <a:cubicBezTo>
                  <a:pt x="2648821" y="0"/>
                  <a:pt x="2699827" y="52664"/>
                  <a:pt x="2699827" y="117628"/>
                </a:cubicBezTo>
                <a:lnTo>
                  <a:pt x="2699827" y="5356191"/>
                </a:lnTo>
                <a:cubicBezTo>
                  <a:pt x="2699827" y="5561847"/>
                  <a:pt x="2558542" y="5733431"/>
                  <a:pt x="2370723" y="5773114"/>
                </a:cubicBezTo>
                <a:lnTo>
                  <a:pt x="2287675" y="5781758"/>
                </a:lnTo>
                <a:lnTo>
                  <a:pt x="113915" y="5781758"/>
                </a:lnTo>
                <a:lnTo>
                  <a:pt x="69580" y="5772516"/>
                </a:lnTo>
                <a:cubicBezTo>
                  <a:pt x="28691" y="5754659"/>
                  <a:pt x="0" y="5712855"/>
                  <a:pt x="0" y="5664132"/>
                </a:cubicBezTo>
                <a:lnTo>
                  <a:pt x="0" y="425569"/>
                </a:lnTo>
                <a:cubicBezTo>
                  <a:pt x="0" y="190534"/>
                  <a:pt x="184536" y="0"/>
                  <a:pt x="412172" y="0"/>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8" name="Vrije vorm 7">
            <a:extLst>
              <a:ext uri="{FF2B5EF4-FFF2-40B4-BE49-F238E27FC236}">
                <a16:creationId xmlns:a16="http://schemas.microsoft.com/office/drawing/2014/main" id="{CCD67963-B8A9-F2F1-2B5E-B955E1AC925D}"/>
              </a:ext>
            </a:extLst>
          </p:cNvPr>
          <p:cNvSpPr>
            <a:spLocks noGrp="1" noRot="1" noMove="1" noResize="1" noEditPoints="1" noAdjustHandles="1" noChangeArrowheads="1" noChangeShapeType="1"/>
          </p:cNvSpPr>
          <p:nvPr userDrawn="1"/>
        </p:nvSpPr>
        <p:spPr>
          <a:xfrm>
            <a:off x="8817538" y="538121"/>
            <a:ext cx="2699827" cy="5781758"/>
          </a:xfrm>
          <a:custGeom>
            <a:avLst/>
            <a:gdLst>
              <a:gd name="csX0" fmla="*/ 412172 w 2699827"/>
              <a:gd name="csY0" fmla="*/ 0 h 5781758"/>
              <a:gd name="csX1" fmla="*/ 2585902 w 2699827"/>
              <a:gd name="csY1" fmla="*/ 0 h 5781758"/>
              <a:gd name="csX2" fmla="*/ 2699827 w 2699827"/>
              <a:gd name="csY2" fmla="*/ 117628 h 5781758"/>
              <a:gd name="csX3" fmla="*/ 2699827 w 2699827"/>
              <a:gd name="csY3" fmla="*/ 5356191 h 5781758"/>
              <a:gd name="csX4" fmla="*/ 2370723 w 2699827"/>
              <a:gd name="csY4" fmla="*/ 5773114 h 5781758"/>
              <a:gd name="csX5" fmla="*/ 2287675 w 2699827"/>
              <a:gd name="csY5" fmla="*/ 5781758 h 5781758"/>
              <a:gd name="csX6" fmla="*/ 113915 w 2699827"/>
              <a:gd name="csY6" fmla="*/ 5781758 h 5781758"/>
              <a:gd name="csX7" fmla="*/ 69580 w 2699827"/>
              <a:gd name="csY7" fmla="*/ 5772516 h 5781758"/>
              <a:gd name="csX8" fmla="*/ 0 w 2699827"/>
              <a:gd name="csY8" fmla="*/ 5664132 h 5781758"/>
              <a:gd name="csX9" fmla="*/ 0 w 2699827"/>
              <a:gd name="csY9" fmla="*/ 425569 h 5781758"/>
              <a:gd name="csX10" fmla="*/ 412172 w 2699827"/>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699827" h="5781758">
                <a:moveTo>
                  <a:pt x="412172" y="0"/>
                </a:moveTo>
                <a:lnTo>
                  <a:pt x="2585902" y="0"/>
                </a:lnTo>
                <a:cubicBezTo>
                  <a:pt x="2648821" y="0"/>
                  <a:pt x="2699827" y="52664"/>
                  <a:pt x="2699827" y="117628"/>
                </a:cubicBezTo>
                <a:lnTo>
                  <a:pt x="2699827" y="5356191"/>
                </a:lnTo>
                <a:cubicBezTo>
                  <a:pt x="2699827" y="5561847"/>
                  <a:pt x="2558542" y="5733431"/>
                  <a:pt x="2370723" y="5773114"/>
                </a:cubicBezTo>
                <a:lnTo>
                  <a:pt x="2287675" y="5781758"/>
                </a:lnTo>
                <a:lnTo>
                  <a:pt x="113915" y="5781758"/>
                </a:lnTo>
                <a:lnTo>
                  <a:pt x="69580" y="5772516"/>
                </a:lnTo>
                <a:cubicBezTo>
                  <a:pt x="28691" y="5754659"/>
                  <a:pt x="0" y="5712855"/>
                  <a:pt x="0" y="5664132"/>
                </a:cubicBezTo>
                <a:lnTo>
                  <a:pt x="0" y="425569"/>
                </a:lnTo>
                <a:cubicBezTo>
                  <a:pt x="0" y="190534"/>
                  <a:pt x="184536" y="0"/>
                  <a:pt x="412172" y="0"/>
                </a:cubicBezTo>
                <a:close/>
              </a:path>
            </a:pathLst>
          </a:custGeom>
          <a:solidFill>
            <a:srgbClr val="EC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4" name="Tijdelijke aanduiding voor tekst 13">
            <a:extLst>
              <a:ext uri="{FF2B5EF4-FFF2-40B4-BE49-F238E27FC236}">
                <a16:creationId xmlns:a16="http://schemas.microsoft.com/office/drawing/2014/main" id="{0ABEC1F9-D82F-64E1-661A-8114DB39B6FE}"/>
              </a:ext>
            </a:extLst>
          </p:cNvPr>
          <p:cNvSpPr>
            <a:spLocks noGrp="1" noRot="1" noMove="1" noResize="1" noEditPoints="1" noAdjustHandles="1" noChangeArrowheads="1" noChangeShapeType="1"/>
          </p:cNvSpPr>
          <p:nvPr>
            <p:ph type="body" sz="quarter" idx="13" hasCustomPrompt="1"/>
          </p:nvPr>
        </p:nvSpPr>
        <p:spPr>
          <a:xfrm>
            <a:off x="3346501" y="833157"/>
            <a:ext cx="2202070" cy="709894"/>
          </a:xfrm>
          <a:prstGeom prst="rect">
            <a:avLst/>
          </a:prstGeom>
        </p:spPr>
        <p:txBody>
          <a:bodyPr>
            <a:normAutofit/>
          </a:bodyPr>
          <a:lstStyle>
            <a:lvl1pPr marL="0" indent="0">
              <a:buFontTx/>
              <a:buNone/>
              <a:defRPr sz="2000" b="1" i="0">
                <a:solidFill>
                  <a:schemeClr val="bg1"/>
                </a:solidFill>
                <a:latin typeface="Segoe UI" panose="020B0502040204020203" pitchFamily="34" charset="0"/>
                <a:cs typeface="Segoe UI" panose="020B0502040204020203" pitchFamily="34" charset="0"/>
              </a:defRPr>
            </a:lvl1pPr>
          </a:lstStyle>
          <a:p>
            <a:pPr lvl="0"/>
            <a:r>
              <a:rPr lang="nl-NL"/>
              <a:t>Naam categorie</a:t>
            </a:r>
          </a:p>
        </p:txBody>
      </p:sp>
      <p:sp>
        <p:nvSpPr>
          <p:cNvPr id="15" name="Tijdelijke aanduiding voor tekst 13">
            <a:extLst>
              <a:ext uri="{FF2B5EF4-FFF2-40B4-BE49-F238E27FC236}">
                <a16:creationId xmlns:a16="http://schemas.microsoft.com/office/drawing/2014/main" id="{7732C783-9552-C3B3-8C37-258FF21E371E}"/>
              </a:ext>
            </a:extLst>
          </p:cNvPr>
          <p:cNvSpPr>
            <a:spLocks noGrp="1" noRot="1" noMove="1" noResize="1" noEditPoints="1" noAdjustHandles="1" noChangeArrowheads="1" noChangeShapeType="1"/>
          </p:cNvSpPr>
          <p:nvPr>
            <p:ph type="body" sz="quarter" idx="14" hasCustomPrompt="1"/>
          </p:nvPr>
        </p:nvSpPr>
        <p:spPr>
          <a:xfrm>
            <a:off x="6233160" y="827088"/>
            <a:ext cx="2202070" cy="709894"/>
          </a:xfrm>
          <a:prstGeom prst="rect">
            <a:avLst/>
          </a:prstGeom>
        </p:spPr>
        <p:txBody>
          <a:bodyPr>
            <a:normAutofit/>
          </a:bodyPr>
          <a:lstStyle>
            <a:lvl1pPr marL="0" indent="0">
              <a:buFontTx/>
              <a:buNone/>
              <a:defRPr sz="2000" b="1" i="0">
                <a:solidFill>
                  <a:schemeClr val="bg1"/>
                </a:solidFill>
                <a:latin typeface="Segoe UI" panose="020B0502040204020203" pitchFamily="34" charset="0"/>
                <a:cs typeface="Segoe UI" panose="020B0502040204020203" pitchFamily="34" charset="0"/>
              </a:defRPr>
            </a:lvl1pPr>
          </a:lstStyle>
          <a:p>
            <a:pPr lvl="0"/>
            <a:r>
              <a:rPr lang="nl-NL"/>
              <a:t>Naam categorie</a:t>
            </a:r>
          </a:p>
        </p:txBody>
      </p:sp>
      <p:sp>
        <p:nvSpPr>
          <p:cNvPr id="16" name="Tijdelijke aanduiding voor tekst 13">
            <a:extLst>
              <a:ext uri="{FF2B5EF4-FFF2-40B4-BE49-F238E27FC236}">
                <a16:creationId xmlns:a16="http://schemas.microsoft.com/office/drawing/2014/main" id="{C97A4AE1-2DA3-F377-5A2E-2DB3DE4BBEE2}"/>
              </a:ext>
            </a:extLst>
          </p:cNvPr>
          <p:cNvSpPr>
            <a:spLocks noGrp="1" noRot="1" noMove="1" noResize="1" noEditPoints="1" noAdjustHandles="1" noChangeArrowheads="1" noChangeShapeType="1"/>
          </p:cNvSpPr>
          <p:nvPr>
            <p:ph type="body" sz="quarter" idx="15" hasCustomPrompt="1"/>
          </p:nvPr>
        </p:nvSpPr>
        <p:spPr>
          <a:xfrm>
            <a:off x="9098280" y="827087"/>
            <a:ext cx="2202070" cy="709894"/>
          </a:xfrm>
          <a:prstGeom prst="rect">
            <a:avLst/>
          </a:prstGeom>
        </p:spPr>
        <p:txBody>
          <a:bodyPr>
            <a:normAutofit/>
          </a:bodyPr>
          <a:lstStyle>
            <a:lvl1pPr marL="0" indent="0">
              <a:buFontTx/>
              <a:buNone/>
              <a:defRPr sz="2000" b="1" i="0">
                <a:solidFill>
                  <a:schemeClr val="bg1"/>
                </a:solidFill>
                <a:latin typeface="Segoe UI" panose="020B0502040204020203" pitchFamily="34" charset="0"/>
                <a:cs typeface="Segoe UI" panose="020B0502040204020203" pitchFamily="34" charset="0"/>
              </a:defRPr>
            </a:lvl1pPr>
          </a:lstStyle>
          <a:p>
            <a:pPr lvl="0"/>
            <a:r>
              <a:rPr lang="nl-NL"/>
              <a:t>Naam categorie</a:t>
            </a:r>
          </a:p>
        </p:txBody>
      </p:sp>
      <p:graphicFrame>
        <p:nvGraphicFramePr>
          <p:cNvPr id="6" name="Tabel 5">
            <a:extLst>
              <a:ext uri="{FF2B5EF4-FFF2-40B4-BE49-F238E27FC236}">
                <a16:creationId xmlns:a16="http://schemas.microsoft.com/office/drawing/2014/main" id="{FFA9A482-F5EA-E8AB-036C-1212D9DDB5DC}"/>
              </a:ext>
            </a:extLst>
          </p:cNvPr>
          <p:cNvGraphicFramePr>
            <a:graphicFrameLocks noGrp="1" noDrilldown="1" noMove="1" noResize="1"/>
          </p:cNvGraphicFramePr>
          <p:nvPr userDrawn="1">
            <p:extLst>
              <p:ext uri="{D42A27DB-BD31-4B8C-83A1-F6EECF244321}">
                <p14:modId xmlns:p14="http://schemas.microsoft.com/office/powerpoint/2010/main" val="1451460156"/>
              </p:ext>
            </p:extLst>
          </p:nvPr>
        </p:nvGraphicFramePr>
        <p:xfrm>
          <a:off x="423746" y="1825947"/>
          <a:ext cx="10876604" cy="4321765"/>
        </p:xfrm>
        <a:graphic>
          <a:graphicData uri="http://schemas.openxmlformats.org/drawingml/2006/table">
            <a:tbl>
              <a:tblPr firstRow="1" bandRow="1">
                <a:tableStyleId>{5C22544A-7EE6-4342-B048-85BDC9FD1C3A}</a:tableStyleId>
              </a:tblPr>
              <a:tblGrid>
                <a:gridCol w="2910469">
                  <a:extLst>
                    <a:ext uri="{9D8B030D-6E8A-4147-A177-3AD203B41FA5}">
                      <a16:colId xmlns:a16="http://schemas.microsoft.com/office/drawing/2014/main" val="4070466628"/>
                    </a:ext>
                  </a:extLst>
                </a:gridCol>
                <a:gridCol w="2877014">
                  <a:extLst>
                    <a:ext uri="{9D8B030D-6E8A-4147-A177-3AD203B41FA5}">
                      <a16:colId xmlns:a16="http://schemas.microsoft.com/office/drawing/2014/main" val="2860419693"/>
                    </a:ext>
                  </a:extLst>
                </a:gridCol>
                <a:gridCol w="2854712">
                  <a:extLst>
                    <a:ext uri="{9D8B030D-6E8A-4147-A177-3AD203B41FA5}">
                      <a16:colId xmlns:a16="http://schemas.microsoft.com/office/drawing/2014/main" val="733169817"/>
                    </a:ext>
                  </a:extLst>
                </a:gridCol>
                <a:gridCol w="2234409">
                  <a:extLst>
                    <a:ext uri="{9D8B030D-6E8A-4147-A177-3AD203B41FA5}">
                      <a16:colId xmlns:a16="http://schemas.microsoft.com/office/drawing/2014/main" val="3167617727"/>
                    </a:ext>
                  </a:extLst>
                </a:gridCol>
              </a:tblGrid>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20065298"/>
                  </a:ext>
                </a:extLst>
              </a:tr>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288849"/>
                  </a:ext>
                </a:extLst>
              </a:tr>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7354676"/>
                  </a:ext>
                </a:extLst>
              </a:tr>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68762355"/>
                  </a:ext>
                </a:extLst>
              </a:tr>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0537100"/>
                  </a:ext>
                </a:extLst>
              </a:tr>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28649968"/>
                  </a:ext>
                </a:extLst>
              </a:tr>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88458598"/>
                  </a:ext>
                </a:extLst>
              </a:tr>
            </a:tbl>
          </a:graphicData>
        </a:graphic>
      </p:graphicFrame>
      <p:sp>
        <p:nvSpPr>
          <p:cNvPr id="11" name="Tijdelijke aanduiding voor tekst 10">
            <a:extLst>
              <a:ext uri="{FF2B5EF4-FFF2-40B4-BE49-F238E27FC236}">
                <a16:creationId xmlns:a16="http://schemas.microsoft.com/office/drawing/2014/main" id="{5C9C5567-9483-4EE3-137A-B21E47037D7D}"/>
              </a:ext>
            </a:extLst>
          </p:cNvPr>
          <p:cNvSpPr>
            <a:spLocks noGrp="1" noRot="1" noMove="1" noResize="1" noEditPoints="1" noAdjustHandles="1" noChangeArrowheads="1" noChangeShapeType="1"/>
          </p:cNvSpPr>
          <p:nvPr>
            <p:ph type="body" sz="quarter" idx="16"/>
          </p:nvPr>
        </p:nvSpPr>
        <p:spPr>
          <a:xfrm>
            <a:off x="3346501" y="1882274"/>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17" name="Tijdelijke aanduiding voor tekst 10">
            <a:extLst>
              <a:ext uri="{FF2B5EF4-FFF2-40B4-BE49-F238E27FC236}">
                <a16:creationId xmlns:a16="http://schemas.microsoft.com/office/drawing/2014/main" id="{0D0523E9-573A-8C1F-68D0-7561385C237F}"/>
              </a:ext>
            </a:extLst>
          </p:cNvPr>
          <p:cNvSpPr>
            <a:spLocks noGrp="1" noRot="1" noMove="1" noResize="1" noEditPoints="1" noAdjustHandles="1" noChangeArrowheads="1" noChangeShapeType="1"/>
          </p:cNvSpPr>
          <p:nvPr>
            <p:ph type="body" sz="quarter" idx="17"/>
          </p:nvPr>
        </p:nvSpPr>
        <p:spPr>
          <a:xfrm>
            <a:off x="3346501" y="2499895"/>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23" name="Tijdelijke aanduiding voor tekst 10">
            <a:extLst>
              <a:ext uri="{FF2B5EF4-FFF2-40B4-BE49-F238E27FC236}">
                <a16:creationId xmlns:a16="http://schemas.microsoft.com/office/drawing/2014/main" id="{97B555DE-E833-3789-3DB7-A473DCDECBA6}"/>
              </a:ext>
            </a:extLst>
          </p:cNvPr>
          <p:cNvSpPr>
            <a:spLocks noGrp="1" noRot="1" noMove="1" noResize="1" noEditPoints="1" noAdjustHandles="1" noChangeArrowheads="1" noChangeShapeType="1"/>
          </p:cNvSpPr>
          <p:nvPr>
            <p:ph type="body" sz="quarter" idx="18"/>
          </p:nvPr>
        </p:nvSpPr>
        <p:spPr>
          <a:xfrm>
            <a:off x="3346501" y="3117516"/>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26" name="Tijdelijke aanduiding voor tekst 10">
            <a:extLst>
              <a:ext uri="{FF2B5EF4-FFF2-40B4-BE49-F238E27FC236}">
                <a16:creationId xmlns:a16="http://schemas.microsoft.com/office/drawing/2014/main" id="{BAC10889-3ADF-55AD-52BB-ADEFD2AE3FB0}"/>
              </a:ext>
            </a:extLst>
          </p:cNvPr>
          <p:cNvSpPr>
            <a:spLocks noGrp="1" noRot="1" noMove="1" noResize="1" noEditPoints="1" noAdjustHandles="1" noChangeArrowheads="1" noChangeShapeType="1"/>
          </p:cNvSpPr>
          <p:nvPr>
            <p:ph type="body" sz="quarter" idx="19"/>
          </p:nvPr>
        </p:nvSpPr>
        <p:spPr>
          <a:xfrm>
            <a:off x="3346501" y="3734959"/>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27" name="Tijdelijke aanduiding voor tekst 10">
            <a:extLst>
              <a:ext uri="{FF2B5EF4-FFF2-40B4-BE49-F238E27FC236}">
                <a16:creationId xmlns:a16="http://schemas.microsoft.com/office/drawing/2014/main" id="{45DD9C10-F231-A265-3AC8-F82FE7281E4C}"/>
              </a:ext>
            </a:extLst>
          </p:cNvPr>
          <p:cNvSpPr>
            <a:spLocks noGrp="1" noRot="1" noMove="1" noResize="1" noEditPoints="1" noAdjustHandles="1" noChangeArrowheads="1" noChangeShapeType="1"/>
          </p:cNvSpPr>
          <p:nvPr>
            <p:ph type="body" sz="quarter" idx="20"/>
          </p:nvPr>
        </p:nvSpPr>
        <p:spPr>
          <a:xfrm>
            <a:off x="3346501" y="4348141"/>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28" name="Tijdelijke aanduiding voor tekst 10">
            <a:extLst>
              <a:ext uri="{FF2B5EF4-FFF2-40B4-BE49-F238E27FC236}">
                <a16:creationId xmlns:a16="http://schemas.microsoft.com/office/drawing/2014/main" id="{D9D36D17-65AD-70BD-D957-8AC73C3C5D50}"/>
              </a:ext>
            </a:extLst>
          </p:cNvPr>
          <p:cNvSpPr>
            <a:spLocks noGrp="1" noRot="1" noMove="1" noResize="1" noEditPoints="1" noAdjustHandles="1" noChangeArrowheads="1" noChangeShapeType="1"/>
          </p:cNvSpPr>
          <p:nvPr>
            <p:ph type="body" sz="quarter" idx="21"/>
          </p:nvPr>
        </p:nvSpPr>
        <p:spPr>
          <a:xfrm>
            <a:off x="3346501" y="4961323"/>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29" name="Tijdelijke aanduiding voor tekst 10">
            <a:extLst>
              <a:ext uri="{FF2B5EF4-FFF2-40B4-BE49-F238E27FC236}">
                <a16:creationId xmlns:a16="http://schemas.microsoft.com/office/drawing/2014/main" id="{337801AF-A73A-F33B-1D3D-B990EA258B06}"/>
              </a:ext>
            </a:extLst>
          </p:cNvPr>
          <p:cNvSpPr>
            <a:spLocks noGrp="1" noRot="1" noMove="1" noResize="1" noEditPoints="1" noAdjustHandles="1" noChangeArrowheads="1" noChangeShapeType="1"/>
          </p:cNvSpPr>
          <p:nvPr>
            <p:ph type="body" sz="quarter" idx="22"/>
          </p:nvPr>
        </p:nvSpPr>
        <p:spPr>
          <a:xfrm>
            <a:off x="3346501" y="5574505"/>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0" name="Tijdelijke aanduiding voor tekst 10">
            <a:extLst>
              <a:ext uri="{FF2B5EF4-FFF2-40B4-BE49-F238E27FC236}">
                <a16:creationId xmlns:a16="http://schemas.microsoft.com/office/drawing/2014/main" id="{6B670D73-A97D-2668-1342-5DBD4A8EB37C}"/>
              </a:ext>
            </a:extLst>
          </p:cNvPr>
          <p:cNvSpPr>
            <a:spLocks noGrp="1" noRot="1" noMove="1" noResize="1" noEditPoints="1" noAdjustHandles="1" noChangeArrowheads="1" noChangeShapeType="1"/>
          </p:cNvSpPr>
          <p:nvPr>
            <p:ph type="body" sz="quarter" idx="23"/>
          </p:nvPr>
        </p:nvSpPr>
        <p:spPr>
          <a:xfrm>
            <a:off x="6233160" y="1882274"/>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1" name="Tijdelijke aanduiding voor tekst 10">
            <a:extLst>
              <a:ext uri="{FF2B5EF4-FFF2-40B4-BE49-F238E27FC236}">
                <a16:creationId xmlns:a16="http://schemas.microsoft.com/office/drawing/2014/main" id="{CA312741-9357-C854-9FC6-1D2639903914}"/>
              </a:ext>
            </a:extLst>
          </p:cNvPr>
          <p:cNvSpPr>
            <a:spLocks noGrp="1" noRot="1" noMove="1" noResize="1" noEditPoints="1" noAdjustHandles="1" noChangeArrowheads="1" noChangeShapeType="1"/>
          </p:cNvSpPr>
          <p:nvPr>
            <p:ph type="body" sz="quarter" idx="24"/>
          </p:nvPr>
        </p:nvSpPr>
        <p:spPr>
          <a:xfrm>
            <a:off x="6233160" y="2499895"/>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2" name="Tijdelijke aanduiding voor tekst 10">
            <a:extLst>
              <a:ext uri="{FF2B5EF4-FFF2-40B4-BE49-F238E27FC236}">
                <a16:creationId xmlns:a16="http://schemas.microsoft.com/office/drawing/2014/main" id="{2E4272F6-A5F8-A21C-4DC6-B5D60E89FE90}"/>
              </a:ext>
            </a:extLst>
          </p:cNvPr>
          <p:cNvSpPr>
            <a:spLocks noGrp="1" noRot="1" noMove="1" noResize="1" noEditPoints="1" noAdjustHandles="1" noChangeArrowheads="1" noChangeShapeType="1"/>
          </p:cNvSpPr>
          <p:nvPr>
            <p:ph type="body" sz="quarter" idx="25"/>
          </p:nvPr>
        </p:nvSpPr>
        <p:spPr>
          <a:xfrm>
            <a:off x="6233160" y="3117516"/>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3" name="Tijdelijke aanduiding voor tekst 10">
            <a:extLst>
              <a:ext uri="{FF2B5EF4-FFF2-40B4-BE49-F238E27FC236}">
                <a16:creationId xmlns:a16="http://schemas.microsoft.com/office/drawing/2014/main" id="{686E1C38-26FB-1AD1-F96C-2E00119BA254}"/>
              </a:ext>
            </a:extLst>
          </p:cNvPr>
          <p:cNvSpPr>
            <a:spLocks noGrp="1" noRot="1" noMove="1" noResize="1" noEditPoints="1" noAdjustHandles="1" noChangeArrowheads="1" noChangeShapeType="1"/>
          </p:cNvSpPr>
          <p:nvPr>
            <p:ph type="body" sz="quarter" idx="26"/>
          </p:nvPr>
        </p:nvSpPr>
        <p:spPr>
          <a:xfrm>
            <a:off x="6233160" y="3734959"/>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4" name="Tijdelijke aanduiding voor tekst 10">
            <a:extLst>
              <a:ext uri="{FF2B5EF4-FFF2-40B4-BE49-F238E27FC236}">
                <a16:creationId xmlns:a16="http://schemas.microsoft.com/office/drawing/2014/main" id="{B2C07762-5330-EB31-DDE3-3F85CB59B5BC}"/>
              </a:ext>
            </a:extLst>
          </p:cNvPr>
          <p:cNvSpPr>
            <a:spLocks noGrp="1" noRot="1" noMove="1" noResize="1" noEditPoints="1" noAdjustHandles="1" noChangeArrowheads="1" noChangeShapeType="1"/>
          </p:cNvSpPr>
          <p:nvPr>
            <p:ph type="body" sz="quarter" idx="27"/>
          </p:nvPr>
        </p:nvSpPr>
        <p:spPr>
          <a:xfrm>
            <a:off x="6233160" y="4348141"/>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5" name="Tijdelijke aanduiding voor tekst 10">
            <a:extLst>
              <a:ext uri="{FF2B5EF4-FFF2-40B4-BE49-F238E27FC236}">
                <a16:creationId xmlns:a16="http://schemas.microsoft.com/office/drawing/2014/main" id="{344F9290-086D-03C6-3485-00887171A9FE}"/>
              </a:ext>
            </a:extLst>
          </p:cNvPr>
          <p:cNvSpPr>
            <a:spLocks noGrp="1" noRot="1" noMove="1" noResize="1" noEditPoints="1" noAdjustHandles="1" noChangeArrowheads="1" noChangeShapeType="1"/>
          </p:cNvSpPr>
          <p:nvPr>
            <p:ph type="body" sz="quarter" idx="28"/>
          </p:nvPr>
        </p:nvSpPr>
        <p:spPr>
          <a:xfrm>
            <a:off x="6233160" y="4961323"/>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6" name="Tijdelijke aanduiding voor tekst 10">
            <a:extLst>
              <a:ext uri="{FF2B5EF4-FFF2-40B4-BE49-F238E27FC236}">
                <a16:creationId xmlns:a16="http://schemas.microsoft.com/office/drawing/2014/main" id="{DDF46217-E600-BD0D-F10C-B9AAA0D5D068}"/>
              </a:ext>
            </a:extLst>
          </p:cNvPr>
          <p:cNvSpPr>
            <a:spLocks noGrp="1" noRot="1" noMove="1" noResize="1" noEditPoints="1" noAdjustHandles="1" noChangeArrowheads="1" noChangeShapeType="1"/>
          </p:cNvSpPr>
          <p:nvPr>
            <p:ph type="body" sz="quarter" idx="29"/>
          </p:nvPr>
        </p:nvSpPr>
        <p:spPr>
          <a:xfrm>
            <a:off x="6233160" y="5574505"/>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7" name="Tijdelijke aanduiding voor tekst 10">
            <a:extLst>
              <a:ext uri="{FF2B5EF4-FFF2-40B4-BE49-F238E27FC236}">
                <a16:creationId xmlns:a16="http://schemas.microsoft.com/office/drawing/2014/main" id="{BC487EDD-640F-CC4F-3F63-0D283156C654}"/>
              </a:ext>
            </a:extLst>
          </p:cNvPr>
          <p:cNvSpPr>
            <a:spLocks noGrp="1" noRot="1" noMove="1" noResize="1" noEditPoints="1" noAdjustHandles="1" noChangeArrowheads="1" noChangeShapeType="1"/>
          </p:cNvSpPr>
          <p:nvPr>
            <p:ph type="body" sz="quarter" idx="30"/>
          </p:nvPr>
        </p:nvSpPr>
        <p:spPr>
          <a:xfrm>
            <a:off x="9098280" y="1882274"/>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8" name="Tijdelijke aanduiding voor tekst 10">
            <a:extLst>
              <a:ext uri="{FF2B5EF4-FFF2-40B4-BE49-F238E27FC236}">
                <a16:creationId xmlns:a16="http://schemas.microsoft.com/office/drawing/2014/main" id="{D56E85F8-B172-0B6F-71A2-F6AE2A0E4063}"/>
              </a:ext>
            </a:extLst>
          </p:cNvPr>
          <p:cNvSpPr>
            <a:spLocks noGrp="1" noRot="1" noMove="1" noResize="1" noEditPoints="1" noAdjustHandles="1" noChangeArrowheads="1" noChangeShapeType="1"/>
          </p:cNvSpPr>
          <p:nvPr>
            <p:ph type="body" sz="quarter" idx="31"/>
          </p:nvPr>
        </p:nvSpPr>
        <p:spPr>
          <a:xfrm>
            <a:off x="9098280" y="2499895"/>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9" name="Tijdelijke aanduiding voor tekst 10">
            <a:extLst>
              <a:ext uri="{FF2B5EF4-FFF2-40B4-BE49-F238E27FC236}">
                <a16:creationId xmlns:a16="http://schemas.microsoft.com/office/drawing/2014/main" id="{7A20183F-2B21-748D-7C20-F13281D877EB}"/>
              </a:ext>
            </a:extLst>
          </p:cNvPr>
          <p:cNvSpPr>
            <a:spLocks noGrp="1" noRot="1" noMove="1" noResize="1" noEditPoints="1" noAdjustHandles="1" noChangeArrowheads="1" noChangeShapeType="1"/>
          </p:cNvSpPr>
          <p:nvPr>
            <p:ph type="body" sz="quarter" idx="32"/>
          </p:nvPr>
        </p:nvSpPr>
        <p:spPr>
          <a:xfrm>
            <a:off x="9098280" y="3117516"/>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0" name="Tijdelijke aanduiding voor tekst 10">
            <a:extLst>
              <a:ext uri="{FF2B5EF4-FFF2-40B4-BE49-F238E27FC236}">
                <a16:creationId xmlns:a16="http://schemas.microsoft.com/office/drawing/2014/main" id="{0FD3A305-6D5F-1508-C359-AE5889F8624D}"/>
              </a:ext>
            </a:extLst>
          </p:cNvPr>
          <p:cNvSpPr>
            <a:spLocks noGrp="1" noRot="1" noMove="1" noResize="1" noEditPoints="1" noAdjustHandles="1" noChangeArrowheads="1" noChangeShapeType="1"/>
          </p:cNvSpPr>
          <p:nvPr>
            <p:ph type="body" sz="quarter" idx="33"/>
          </p:nvPr>
        </p:nvSpPr>
        <p:spPr>
          <a:xfrm>
            <a:off x="9098280" y="3734959"/>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1" name="Tijdelijke aanduiding voor tekst 10">
            <a:extLst>
              <a:ext uri="{FF2B5EF4-FFF2-40B4-BE49-F238E27FC236}">
                <a16:creationId xmlns:a16="http://schemas.microsoft.com/office/drawing/2014/main" id="{19F386E0-0559-9B01-B998-64DD6A75D86D}"/>
              </a:ext>
            </a:extLst>
          </p:cNvPr>
          <p:cNvSpPr>
            <a:spLocks noGrp="1" noRot="1" noMove="1" noResize="1" noEditPoints="1" noAdjustHandles="1" noChangeArrowheads="1" noChangeShapeType="1"/>
          </p:cNvSpPr>
          <p:nvPr>
            <p:ph type="body" sz="quarter" idx="34"/>
          </p:nvPr>
        </p:nvSpPr>
        <p:spPr>
          <a:xfrm>
            <a:off x="9098280" y="4348141"/>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2" name="Tijdelijke aanduiding voor tekst 10">
            <a:extLst>
              <a:ext uri="{FF2B5EF4-FFF2-40B4-BE49-F238E27FC236}">
                <a16:creationId xmlns:a16="http://schemas.microsoft.com/office/drawing/2014/main" id="{38B28780-536B-F79D-1418-1181BEE00A30}"/>
              </a:ext>
            </a:extLst>
          </p:cNvPr>
          <p:cNvSpPr>
            <a:spLocks noGrp="1" noRot="1" noMove="1" noResize="1" noEditPoints="1" noAdjustHandles="1" noChangeArrowheads="1" noChangeShapeType="1"/>
          </p:cNvSpPr>
          <p:nvPr>
            <p:ph type="body" sz="quarter" idx="35"/>
          </p:nvPr>
        </p:nvSpPr>
        <p:spPr>
          <a:xfrm>
            <a:off x="9098280" y="4961323"/>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3" name="Tijdelijke aanduiding voor tekst 10">
            <a:extLst>
              <a:ext uri="{FF2B5EF4-FFF2-40B4-BE49-F238E27FC236}">
                <a16:creationId xmlns:a16="http://schemas.microsoft.com/office/drawing/2014/main" id="{2558E826-8A34-274F-4BB3-6278A5A841AD}"/>
              </a:ext>
            </a:extLst>
          </p:cNvPr>
          <p:cNvSpPr>
            <a:spLocks noGrp="1" noRot="1" noMove="1" noResize="1" noEditPoints="1" noAdjustHandles="1" noChangeArrowheads="1" noChangeShapeType="1"/>
          </p:cNvSpPr>
          <p:nvPr>
            <p:ph type="body" sz="quarter" idx="36"/>
          </p:nvPr>
        </p:nvSpPr>
        <p:spPr>
          <a:xfrm>
            <a:off x="9098280" y="5574505"/>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4" name="Tijdelijke aanduiding voor tekst 10">
            <a:extLst>
              <a:ext uri="{FF2B5EF4-FFF2-40B4-BE49-F238E27FC236}">
                <a16:creationId xmlns:a16="http://schemas.microsoft.com/office/drawing/2014/main" id="{D34FD626-6FAF-8C6F-8EA7-11CD41FCFDDA}"/>
              </a:ext>
            </a:extLst>
          </p:cNvPr>
          <p:cNvSpPr>
            <a:spLocks noGrp="1" noRot="1" noMove="1" noResize="1" noEditPoints="1" noAdjustHandles="1" noChangeArrowheads="1" noChangeShapeType="1"/>
          </p:cNvSpPr>
          <p:nvPr>
            <p:ph type="body" sz="quarter" idx="37"/>
          </p:nvPr>
        </p:nvSpPr>
        <p:spPr>
          <a:xfrm>
            <a:off x="423746" y="1882274"/>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5" name="Tijdelijke aanduiding voor tekst 10">
            <a:extLst>
              <a:ext uri="{FF2B5EF4-FFF2-40B4-BE49-F238E27FC236}">
                <a16:creationId xmlns:a16="http://schemas.microsoft.com/office/drawing/2014/main" id="{E48BE71F-A56E-138E-5410-9B5A605107A4}"/>
              </a:ext>
            </a:extLst>
          </p:cNvPr>
          <p:cNvSpPr>
            <a:spLocks noGrp="1" noRot="1" noMove="1" noResize="1" noEditPoints="1" noAdjustHandles="1" noChangeArrowheads="1" noChangeShapeType="1"/>
          </p:cNvSpPr>
          <p:nvPr>
            <p:ph type="body" sz="quarter" idx="38"/>
          </p:nvPr>
        </p:nvSpPr>
        <p:spPr>
          <a:xfrm>
            <a:off x="423746" y="2499895"/>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6" name="Tijdelijke aanduiding voor tekst 10">
            <a:extLst>
              <a:ext uri="{FF2B5EF4-FFF2-40B4-BE49-F238E27FC236}">
                <a16:creationId xmlns:a16="http://schemas.microsoft.com/office/drawing/2014/main" id="{30C58336-1380-C8C6-9F76-0DCBDF8389C7}"/>
              </a:ext>
            </a:extLst>
          </p:cNvPr>
          <p:cNvSpPr>
            <a:spLocks noGrp="1" noRot="1" noMove="1" noResize="1" noEditPoints="1" noAdjustHandles="1" noChangeArrowheads="1" noChangeShapeType="1"/>
          </p:cNvSpPr>
          <p:nvPr>
            <p:ph type="body" sz="quarter" idx="39"/>
          </p:nvPr>
        </p:nvSpPr>
        <p:spPr>
          <a:xfrm>
            <a:off x="423746" y="3117516"/>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7" name="Tijdelijke aanduiding voor tekst 10">
            <a:extLst>
              <a:ext uri="{FF2B5EF4-FFF2-40B4-BE49-F238E27FC236}">
                <a16:creationId xmlns:a16="http://schemas.microsoft.com/office/drawing/2014/main" id="{360C61D9-F0F7-F685-6341-4C762D524F52}"/>
              </a:ext>
            </a:extLst>
          </p:cNvPr>
          <p:cNvSpPr>
            <a:spLocks noGrp="1" noRot="1" noMove="1" noResize="1" noEditPoints="1" noAdjustHandles="1" noChangeArrowheads="1" noChangeShapeType="1"/>
          </p:cNvSpPr>
          <p:nvPr>
            <p:ph type="body" sz="quarter" idx="40"/>
          </p:nvPr>
        </p:nvSpPr>
        <p:spPr>
          <a:xfrm>
            <a:off x="423746" y="3734959"/>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8" name="Tijdelijke aanduiding voor tekst 10">
            <a:extLst>
              <a:ext uri="{FF2B5EF4-FFF2-40B4-BE49-F238E27FC236}">
                <a16:creationId xmlns:a16="http://schemas.microsoft.com/office/drawing/2014/main" id="{CAEF9D2C-6565-82AD-5643-4E15F9A81E15}"/>
              </a:ext>
            </a:extLst>
          </p:cNvPr>
          <p:cNvSpPr>
            <a:spLocks noGrp="1" noRot="1" noMove="1" noResize="1" noEditPoints="1" noAdjustHandles="1" noChangeArrowheads="1" noChangeShapeType="1"/>
          </p:cNvSpPr>
          <p:nvPr>
            <p:ph type="body" sz="quarter" idx="41"/>
          </p:nvPr>
        </p:nvSpPr>
        <p:spPr>
          <a:xfrm>
            <a:off x="423746" y="4348141"/>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9" name="Tijdelijke aanduiding voor tekst 10">
            <a:extLst>
              <a:ext uri="{FF2B5EF4-FFF2-40B4-BE49-F238E27FC236}">
                <a16:creationId xmlns:a16="http://schemas.microsoft.com/office/drawing/2014/main" id="{4B2E62F0-F479-1487-858D-5B30861BA582}"/>
              </a:ext>
            </a:extLst>
          </p:cNvPr>
          <p:cNvSpPr>
            <a:spLocks noGrp="1" noRot="1" noMove="1" noResize="1" noEditPoints="1" noAdjustHandles="1" noChangeArrowheads="1" noChangeShapeType="1"/>
          </p:cNvSpPr>
          <p:nvPr>
            <p:ph type="body" sz="quarter" idx="42"/>
          </p:nvPr>
        </p:nvSpPr>
        <p:spPr>
          <a:xfrm>
            <a:off x="423746" y="4961323"/>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50" name="Tijdelijke aanduiding voor tekst 10">
            <a:extLst>
              <a:ext uri="{FF2B5EF4-FFF2-40B4-BE49-F238E27FC236}">
                <a16:creationId xmlns:a16="http://schemas.microsoft.com/office/drawing/2014/main" id="{9A8B18CD-B1BA-2C29-B411-BF6B79E853E5}"/>
              </a:ext>
            </a:extLst>
          </p:cNvPr>
          <p:cNvSpPr>
            <a:spLocks noGrp="1" noRot="1" noMove="1" noResize="1" noEditPoints="1" noAdjustHandles="1" noChangeArrowheads="1" noChangeShapeType="1"/>
          </p:cNvSpPr>
          <p:nvPr>
            <p:ph type="body" sz="quarter" idx="43"/>
          </p:nvPr>
        </p:nvSpPr>
        <p:spPr>
          <a:xfrm>
            <a:off x="423746" y="5574505"/>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Tree>
    <p:extLst>
      <p:ext uri="{BB962C8B-B14F-4D97-AF65-F5344CB8AC3E}">
        <p14:creationId xmlns:p14="http://schemas.microsoft.com/office/powerpoint/2010/main" val="10319402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tekst en kaders">
    <p:spTree>
      <p:nvGrpSpPr>
        <p:cNvPr id="1" name=""/>
        <p:cNvGrpSpPr/>
        <p:nvPr/>
      </p:nvGrpSpPr>
      <p:grpSpPr>
        <a:xfrm>
          <a:off x="0" y="0"/>
          <a:ext cx="0" cy="0"/>
          <a:chOff x="0" y="0"/>
          <a:chExt cx="0" cy="0"/>
        </a:xfrm>
      </p:grpSpPr>
      <p:sp>
        <p:nvSpPr>
          <p:cNvPr id="14" name="Vrije vorm 13">
            <a:extLst>
              <a:ext uri="{FF2B5EF4-FFF2-40B4-BE49-F238E27FC236}">
                <a16:creationId xmlns:a16="http://schemas.microsoft.com/office/drawing/2014/main" id="{AEA17D68-182D-C92D-2917-43601FA978BE}"/>
              </a:ext>
            </a:extLst>
          </p:cNvPr>
          <p:cNvSpPr>
            <a:spLocks noGrp="1" noRot="1" noMove="1" noResize="1" noEditPoints="1" noAdjustHandles="1" noChangeArrowheads="1" noChangeShapeType="1"/>
          </p:cNvSpPr>
          <p:nvPr userDrawn="1"/>
        </p:nvSpPr>
        <p:spPr>
          <a:xfrm>
            <a:off x="4313741" y="3970149"/>
            <a:ext cx="3507547" cy="2233734"/>
          </a:xfrm>
          <a:custGeom>
            <a:avLst/>
            <a:gdLst>
              <a:gd name="csX0" fmla="*/ 412172 w 3507547"/>
              <a:gd name="csY0" fmla="*/ 0 h 2233734"/>
              <a:gd name="csX1" fmla="*/ 3393622 w 3507547"/>
              <a:gd name="csY1" fmla="*/ 0 h 2233734"/>
              <a:gd name="csX2" fmla="*/ 3507547 w 3507547"/>
              <a:gd name="csY2" fmla="*/ 117628 h 2233734"/>
              <a:gd name="csX3" fmla="*/ 3507547 w 3507547"/>
              <a:gd name="csY3" fmla="*/ 1808167 h 2233734"/>
              <a:gd name="csX4" fmla="*/ 3178443 w 3507547"/>
              <a:gd name="csY4" fmla="*/ 2225090 h 2233734"/>
              <a:gd name="csX5" fmla="*/ 3095395 w 3507547"/>
              <a:gd name="csY5" fmla="*/ 2233734 h 2233734"/>
              <a:gd name="csX6" fmla="*/ 113915 w 3507547"/>
              <a:gd name="csY6" fmla="*/ 2233734 h 2233734"/>
              <a:gd name="csX7" fmla="*/ 69580 w 3507547"/>
              <a:gd name="csY7" fmla="*/ 2224492 h 2233734"/>
              <a:gd name="csX8" fmla="*/ 0 w 3507547"/>
              <a:gd name="csY8" fmla="*/ 2116108 h 2233734"/>
              <a:gd name="csX9" fmla="*/ 0 w 3507547"/>
              <a:gd name="csY9" fmla="*/ 425569 h 2233734"/>
              <a:gd name="csX10" fmla="*/ 412172 w 3507547"/>
              <a:gd name="csY10" fmla="*/ 0 h 22337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507547" h="2233734">
                <a:moveTo>
                  <a:pt x="412172" y="0"/>
                </a:moveTo>
                <a:lnTo>
                  <a:pt x="3393622" y="0"/>
                </a:lnTo>
                <a:cubicBezTo>
                  <a:pt x="3456541" y="0"/>
                  <a:pt x="3507547" y="52664"/>
                  <a:pt x="3507547" y="117628"/>
                </a:cubicBezTo>
                <a:lnTo>
                  <a:pt x="3507547" y="1808167"/>
                </a:lnTo>
                <a:cubicBezTo>
                  <a:pt x="3507547" y="2013823"/>
                  <a:pt x="3366262" y="2185407"/>
                  <a:pt x="3178443" y="2225090"/>
                </a:cubicBezTo>
                <a:lnTo>
                  <a:pt x="3095395" y="2233734"/>
                </a:lnTo>
                <a:lnTo>
                  <a:pt x="113915" y="2233734"/>
                </a:lnTo>
                <a:lnTo>
                  <a:pt x="69580" y="2224492"/>
                </a:lnTo>
                <a:cubicBezTo>
                  <a:pt x="28692" y="2206635"/>
                  <a:pt x="0" y="2164831"/>
                  <a:pt x="0" y="2116108"/>
                </a:cubicBezTo>
                <a:lnTo>
                  <a:pt x="0" y="425569"/>
                </a:lnTo>
                <a:cubicBezTo>
                  <a:pt x="0" y="190534"/>
                  <a:pt x="184536" y="0"/>
                  <a:pt x="412172" y="0"/>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5" name="Vrije vorm 14">
            <a:extLst>
              <a:ext uri="{FF2B5EF4-FFF2-40B4-BE49-F238E27FC236}">
                <a16:creationId xmlns:a16="http://schemas.microsoft.com/office/drawing/2014/main" id="{6453DB93-E33A-4494-A484-413F3CA75579}"/>
              </a:ext>
            </a:extLst>
          </p:cNvPr>
          <p:cNvSpPr>
            <a:spLocks noGrp="1" noRot="1" noMove="1" noResize="1" noEditPoints="1" noAdjustHandles="1" noChangeArrowheads="1" noChangeShapeType="1"/>
          </p:cNvSpPr>
          <p:nvPr userDrawn="1"/>
        </p:nvSpPr>
        <p:spPr>
          <a:xfrm>
            <a:off x="636207" y="3970149"/>
            <a:ext cx="3507547" cy="2233734"/>
          </a:xfrm>
          <a:custGeom>
            <a:avLst/>
            <a:gdLst>
              <a:gd name="csX0" fmla="*/ 412172 w 3507547"/>
              <a:gd name="csY0" fmla="*/ 0 h 2233734"/>
              <a:gd name="csX1" fmla="*/ 3393622 w 3507547"/>
              <a:gd name="csY1" fmla="*/ 0 h 2233734"/>
              <a:gd name="csX2" fmla="*/ 3507547 w 3507547"/>
              <a:gd name="csY2" fmla="*/ 117628 h 2233734"/>
              <a:gd name="csX3" fmla="*/ 3507547 w 3507547"/>
              <a:gd name="csY3" fmla="*/ 1808167 h 2233734"/>
              <a:gd name="csX4" fmla="*/ 3178443 w 3507547"/>
              <a:gd name="csY4" fmla="*/ 2225090 h 2233734"/>
              <a:gd name="csX5" fmla="*/ 3095395 w 3507547"/>
              <a:gd name="csY5" fmla="*/ 2233734 h 2233734"/>
              <a:gd name="csX6" fmla="*/ 113915 w 3507547"/>
              <a:gd name="csY6" fmla="*/ 2233734 h 2233734"/>
              <a:gd name="csX7" fmla="*/ 69580 w 3507547"/>
              <a:gd name="csY7" fmla="*/ 2224492 h 2233734"/>
              <a:gd name="csX8" fmla="*/ 0 w 3507547"/>
              <a:gd name="csY8" fmla="*/ 2116108 h 2233734"/>
              <a:gd name="csX9" fmla="*/ 0 w 3507547"/>
              <a:gd name="csY9" fmla="*/ 425569 h 2233734"/>
              <a:gd name="csX10" fmla="*/ 412172 w 3507547"/>
              <a:gd name="csY10" fmla="*/ 0 h 22337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507547" h="2233734">
                <a:moveTo>
                  <a:pt x="412172" y="0"/>
                </a:moveTo>
                <a:lnTo>
                  <a:pt x="3393622" y="0"/>
                </a:lnTo>
                <a:cubicBezTo>
                  <a:pt x="3456541" y="0"/>
                  <a:pt x="3507547" y="52664"/>
                  <a:pt x="3507547" y="117628"/>
                </a:cubicBezTo>
                <a:lnTo>
                  <a:pt x="3507547" y="1808167"/>
                </a:lnTo>
                <a:cubicBezTo>
                  <a:pt x="3507547" y="2013823"/>
                  <a:pt x="3366262" y="2185407"/>
                  <a:pt x="3178443" y="2225090"/>
                </a:cubicBezTo>
                <a:lnTo>
                  <a:pt x="3095395" y="2233734"/>
                </a:lnTo>
                <a:lnTo>
                  <a:pt x="113915" y="2233734"/>
                </a:lnTo>
                <a:lnTo>
                  <a:pt x="69580" y="2224492"/>
                </a:lnTo>
                <a:cubicBezTo>
                  <a:pt x="28692" y="2206635"/>
                  <a:pt x="0" y="2164831"/>
                  <a:pt x="0" y="2116108"/>
                </a:cubicBezTo>
                <a:lnTo>
                  <a:pt x="0" y="425569"/>
                </a:lnTo>
                <a:cubicBezTo>
                  <a:pt x="0" y="190534"/>
                  <a:pt x="184536" y="0"/>
                  <a:pt x="412172" y="0"/>
                </a:cubicBez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6" name="Vrije vorm 15">
            <a:extLst>
              <a:ext uri="{FF2B5EF4-FFF2-40B4-BE49-F238E27FC236}">
                <a16:creationId xmlns:a16="http://schemas.microsoft.com/office/drawing/2014/main" id="{26288DA3-8FCC-88C0-9D81-3C0F70451D16}"/>
              </a:ext>
            </a:extLst>
          </p:cNvPr>
          <p:cNvSpPr>
            <a:spLocks noGrp="1" noRot="1" noMove="1" noResize="1" noEditPoints="1" noAdjustHandles="1" noChangeArrowheads="1" noChangeShapeType="1"/>
          </p:cNvSpPr>
          <p:nvPr userDrawn="1"/>
        </p:nvSpPr>
        <p:spPr>
          <a:xfrm>
            <a:off x="7991275" y="3970149"/>
            <a:ext cx="3507547" cy="2233734"/>
          </a:xfrm>
          <a:custGeom>
            <a:avLst/>
            <a:gdLst>
              <a:gd name="csX0" fmla="*/ 412172 w 3507547"/>
              <a:gd name="csY0" fmla="*/ 0 h 2233734"/>
              <a:gd name="csX1" fmla="*/ 3393622 w 3507547"/>
              <a:gd name="csY1" fmla="*/ 0 h 2233734"/>
              <a:gd name="csX2" fmla="*/ 3507547 w 3507547"/>
              <a:gd name="csY2" fmla="*/ 117628 h 2233734"/>
              <a:gd name="csX3" fmla="*/ 3507547 w 3507547"/>
              <a:gd name="csY3" fmla="*/ 1808167 h 2233734"/>
              <a:gd name="csX4" fmla="*/ 3178443 w 3507547"/>
              <a:gd name="csY4" fmla="*/ 2225090 h 2233734"/>
              <a:gd name="csX5" fmla="*/ 3095395 w 3507547"/>
              <a:gd name="csY5" fmla="*/ 2233734 h 2233734"/>
              <a:gd name="csX6" fmla="*/ 113915 w 3507547"/>
              <a:gd name="csY6" fmla="*/ 2233734 h 2233734"/>
              <a:gd name="csX7" fmla="*/ 69580 w 3507547"/>
              <a:gd name="csY7" fmla="*/ 2224492 h 2233734"/>
              <a:gd name="csX8" fmla="*/ 0 w 3507547"/>
              <a:gd name="csY8" fmla="*/ 2116108 h 2233734"/>
              <a:gd name="csX9" fmla="*/ 0 w 3507547"/>
              <a:gd name="csY9" fmla="*/ 425569 h 2233734"/>
              <a:gd name="csX10" fmla="*/ 412172 w 3507547"/>
              <a:gd name="csY10" fmla="*/ 0 h 22337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507547" h="2233734">
                <a:moveTo>
                  <a:pt x="412172" y="0"/>
                </a:moveTo>
                <a:lnTo>
                  <a:pt x="3393622" y="0"/>
                </a:lnTo>
                <a:cubicBezTo>
                  <a:pt x="3456541" y="0"/>
                  <a:pt x="3507547" y="52664"/>
                  <a:pt x="3507547" y="117628"/>
                </a:cubicBezTo>
                <a:lnTo>
                  <a:pt x="3507547" y="1808167"/>
                </a:lnTo>
                <a:cubicBezTo>
                  <a:pt x="3507547" y="2013823"/>
                  <a:pt x="3366262" y="2185407"/>
                  <a:pt x="3178443" y="2225090"/>
                </a:cubicBezTo>
                <a:lnTo>
                  <a:pt x="3095395" y="2233734"/>
                </a:lnTo>
                <a:lnTo>
                  <a:pt x="113915" y="2233734"/>
                </a:lnTo>
                <a:lnTo>
                  <a:pt x="69580" y="2224492"/>
                </a:lnTo>
                <a:cubicBezTo>
                  <a:pt x="28692" y="2206635"/>
                  <a:pt x="0" y="2164831"/>
                  <a:pt x="0" y="2116108"/>
                </a:cubicBezTo>
                <a:lnTo>
                  <a:pt x="0" y="425569"/>
                </a:lnTo>
                <a:cubicBezTo>
                  <a:pt x="0" y="190534"/>
                  <a:pt x="184536" y="0"/>
                  <a:pt x="412172" y="0"/>
                </a:cubicBezTo>
                <a:close/>
              </a:path>
            </a:pathLst>
          </a:custGeom>
          <a:solidFill>
            <a:srgbClr val="EC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noRot="1" noMove="1" noResize="1" noEditPoints="1" noAdjustHandles="1" noChangeArrowheads="1" noChangeShapeType="1"/>
          </p:cNvSpPr>
          <p:nvPr>
            <p:ph type="body" sz="quarter" idx="16" hasCustomPrompt="1"/>
          </p:nvPr>
        </p:nvSpPr>
        <p:spPr>
          <a:xfrm>
            <a:off x="628663" y="673696"/>
            <a:ext cx="10327953"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noRot="1" noMove="1" noResize="1" noEditPoints="1" noAdjustHandles="1" noChangeArrowheads="1" noChangeShapeType="1"/>
          </p:cNvSpPr>
          <p:nvPr>
            <p:ph type="body" sz="quarter" idx="17"/>
          </p:nvPr>
        </p:nvSpPr>
        <p:spPr>
          <a:xfrm>
            <a:off x="628662" y="1689557"/>
            <a:ext cx="10327953" cy="2164596"/>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
        <p:nvSpPr>
          <p:cNvPr id="6" name="Tijdelijke aanduiding voor tekst 8">
            <a:extLst>
              <a:ext uri="{FF2B5EF4-FFF2-40B4-BE49-F238E27FC236}">
                <a16:creationId xmlns:a16="http://schemas.microsoft.com/office/drawing/2014/main" id="{0A57D648-7A94-7780-F246-96488E2CCB30}"/>
              </a:ext>
            </a:extLst>
          </p:cNvPr>
          <p:cNvSpPr>
            <a:spLocks noGrp="1" noRot="1" noMove="1" noResize="1" noEditPoints="1" noAdjustHandles="1" noChangeArrowheads="1" noChangeShapeType="1"/>
          </p:cNvSpPr>
          <p:nvPr>
            <p:ph type="body" sz="quarter" idx="10"/>
          </p:nvPr>
        </p:nvSpPr>
        <p:spPr>
          <a:xfrm>
            <a:off x="914400" y="4178893"/>
            <a:ext cx="2951163" cy="1852019"/>
          </a:xfrm>
          <a:prstGeom prst="rect">
            <a:avLst/>
          </a:prstGeom>
        </p:spPr>
        <p:txBody>
          <a:bodyPr>
            <a:normAutofit/>
          </a:bodyPr>
          <a:lstStyle>
            <a:lvl1pPr marL="0" indent="0">
              <a:buFontTx/>
              <a:buNone/>
              <a:defRPr sz="1800" b="0"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
        <p:nvSpPr>
          <p:cNvPr id="7" name="Tijdelijke aanduiding voor tekst 8">
            <a:extLst>
              <a:ext uri="{FF2B5EF4-FFF2-40B4-BE49-F238E27FC236}">
                <a16:creationId xmlns:a16="http://schemas.microsoft.com/office/drawing/2014/main" id="{F8D51B67-EE2E-F5E8-F7ED-2516F6F0E192}"/>
              </a:ext>
            </a:extLst>
          </p:cNvPr>
          <p:cNvSpPr>
            <a:spLocks noGrp="1" noRot="1" noMove="1" noResize="1" noEditPoints="1" noAdjustHandles="1" noChangeArrowheads="1" noChangeShapeType="1"/>
          </p:cNvSpPr>
          <p:nvPr>
            <p:ph type="body" sz="quarter" idx="11"/>
          </p:nvPr>
        </p:nvSpPr>
        <p:spPr>
          <a:xfrm>
            <a:off x="4620417" y="4178893"/>
            <a:ext cx="2951163" cy="1852020"/>
          </a:xfrm>
          <a:prstGeom prst="rect">
            <a:avLst/>
          </a:prstGeom>
        </p:spPr>
        <p:txBody>
          <a:bodyPr>
            <a:normAutofit/>
          </a:bodyPr>
          <a:lstStyle>
            <a:lvl1pPr marL="0" indent="0">
              <a:buFontTx/>
              <a:buNone/>
              <a:defRPr sz="1800" b="0"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
        <p:nvSpPr>
          <p:cNvPr id="8" name="Tijdelijke aanduiding voor tekst 8">
            <a:extLst>
              <a:ext uri="{FF2B5EF4-FFF2-40B4-BE49-F238E27FC236}">
                <a16:creationId xmlns:a16="http://schemas.microsoft.com/office/drawing/2014/main" id="{C43E0771-AB04-3AD2-AADF-652BF5E14658}"/>
              </a:ext>
            </a:extLst>
          </p:cNvPr>
          <p:cNvSpPr>
            <a:spLocks noGrp="1" noRot="1" noMove="1" noResize="1" noEditPoints="1" noAdjustHandles="1" noChangeArrowheads="1" noChangeShapeType="1"/>
          </p:cNvSpPr>
          <p:nvPr>
            <p:ph type="body" sz="quarter" idx="12"/>
          </p:nvPr>
        </p:nvSpPr>
        <p:spPr>
          <a:xfrm>
            <a:off x="8349187" y="4178893"/>
            <a:ext cx="2951163" cy="1852020"/>
          </a:xfrm>
          <a:prstGeom prst="rect">
            <a:avLst/>
          </a:prstGeom>
        </p:spPr>
        <p:txBody>
          <a:bodyPr>
            <a:normAutofit/>
          </a:bodyPr>
          <a:lstStyle>
            <a:lvl1pPr marL="0" indent="0">
              <a:buFontTx/>
              <a:buNone/>
              <a:defRPr sz="1800" b="0"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Tree>
    <p:extLst>
      <p:ext uri="{BB962C8B-B14F-4D97-AF65-F5344CB8AC3E}">
        <p14:creationId xmlns:p14="http://schemas.microsoft.com/office/powerpoint/2010/main" val="2715399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en tekst op groene achtergond">
    <p:bg>
      <p:bgRef idx="1001">
        <a:schemeClr val="bg2"/>
      </p:bgRef>
    </p:bg>
    <p:spTree>
      <p:nvGrpSpPr>
        <p:cNvPr id="1" name=""/>
        <p:cNvGrpSpPr/>
        <p:nvPr/>
      </p:nvGrpSpPr>
      <p:grpSpPr>
        <a:xfrm>
          <a:off x="0" y="0"/>
          <a:ext cx="0" cy="0"/>
          <a:chOff x="0" y="0"/>
          <a:chExt cx="0" cy="0"/>
        </a:xfrm>
      </p:grpSpPr>
      <p:sp>
        <p:nvSpPr>
          <p:cNvPr id="11" name="Tijdelijke aanduiding voor tekst 18">
            <a:extLst>
              <a:ext uri="{FF2B5EF4-FFF2-40B4-BE49-F238E27FC236}">
                <a16:creationId xmlns:a16="http://schemas.microsoft.com/office/drawing/2014/main" id="{07737D2D-2C43-6B51-B5D3-611FCCEC9E1A}"/>
              </a:ext>
            </a:extLst>
          </p:cNvPr>
          <p:cNvSpPr>
            <a:spLocks noGrp="1" noRot="1" noMove="1" noResize="1" noEditPoints="1" noAdjustHandles="1" noChangeArrowheads="1" noChangeShapeType="1"/>
          </p:cNvSpPr>
          <p:nvPr>
            <p:ph type="body" sz="quarter" idx="16" hasCustomPrompt="1"/>
          </p:nvPr>
        </p:nvSpPr>
        <p:spPr>
          <a:xfrm>
            <a:off x="914413" y="883246"/>
            <a:ext cx="10334612" cy="477054"/>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a:t>
            </a:r>
          </a:p>
        </p:txBody>
      </p:sp>
      <p:sp>
        <p:nvSpPr>
          <p:cNvPr id="10" name="Tijdelijke aanduiding voor tekst 4">
            <a:extLst>
              <a:ext uri="{FF2B5EF4-FFF2-40B4-BE49-F238E27FC236}">
                <a16:creationId xmlns:a16="http://schemas.microsoft.com/office/drawing/2014/main" id="{CBC1E881-13F5-1CA3-BCF1-520C8F2B5B89}"/>
              </a:ext>
            </a:extLst>
          </p:cNvPr>
          <p:cNvSpPr>
            <a:spLocks noGrp="1" noRot="1" noMove="1" noResize="1" noEditPoints="1" noAdjustHandles="1" noChangeArrowheads="1" noChangeShapeType="1"/>
          </p:cNvSpPr>
          <p:nvPr>
            <p:ph type="body" sz="quarter" idx="17"/>
          </p:nvPr>
        </p:nvSpPr>
        <p:spPr>
          <a:xfrm>
            <a:off x="914412" y="1689556"/>
            <a:ext cx="10334611" cy="4285197"/>
          </a:xfrm>
          <a:prstGeom prst="rect">
            <a:avLst/>
          </a:prstGeom>
        </p:spPr>
        <p:txBody>
          <a:bodyPr>
            <a:normAutofit/>
          </a:bodyPr>
          <a:lstStyle>
            <a:lvl1pPr marL="336600" indent="-338400">
              <a:lnSpc>
                <a:spcPts val="2000"/>
              </a:lnSpc>
              <a:spcBef>
                <a:spcPts val="0"/>
              </a:spcBef>
              <a:spcAft>
                <a:spcPts val="600"/>
              </a:spcAft>
              <a:buFont typeface="+mj-lt"/>
              <a:buAutoNum type="arabicPeriod"/>
              <a:defRPr lang="nl-NL" sz="1800" b="0" kern="1200" dirty="0" smtClean="0">
                <a:solidFill>
                  <a:schemeClr val="tx1"/>
                </a:solidFill>
                <a:latin typeface="Segoe UI" panose="020B0502040204020203" pitchFamily="34" charset="0"/>
                <a:ea typeface="+mn-ea"/>
                <a:cs typeface="Segoe UI" panose="020B0502040204020203" pitchFamily="34" charset="0"/>
              </a:defRPr>
            </a:lvl1pPr>
            <a:lvl2pPr marL="541800" indent="-336600">
              <a:lnSpc>
                <a:spcPts val="2000"/>
              </a:lnSpc>
              <a:spcBef>
                <a:spcPts val="0"/>
              </a:spcBef>
              <a:spcAft>
                <a:spcPts val="600"/>
              </a:spcAft>
              <a:buFont typeface="+mj-lt"/>
              <a:buAutoNum type="arabicPeriod"/>
              <a:defRPr sz="1800" b="0" i="0">
                <a:solidFill>
                  <a:schemeClr val="tx1"/>
                </a:solidFill>
                <a:latin typeface="Segoe UI" panose="020B0502040204020203" pitchFamily="34" charset="0"/>
                <a:cs typeface="Segoe UI" panose="020B0502040204020203" pitchFamily="34" charset="0"/>
              </a:defRPr>
            </a:lvl2pPr>
          </a:lstStyle>
          <a:p>
            <a:pPr lvl="0"/>
            <a:r>
              <a:rPr lang="nl-NL"/>
              <a:t>Klikken om de tekststijl van het model te bewerken</a:t>
            </a:r>
          </a:p>
        </p:txBody>
      </p:sp>
    </p:spTree>
    <p:extLst>
      <p:ext uri="{BB962C8B-B14F-4D97-AF65-F5344CB8AC3E}">
        <p14:creationId xmlns:p14="http://schemas.microsoft.com/office/powerpoint/2010/main" val="38787579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edia invoegen">
    <p:bg>
      <p:bgRef idx="1001">
        <a:schemeClr val="bg2"/>
      </p:bgRef>
    </p:bg>
    <p:spTree>
      <p:nvGrpSpPr>
        <p:cNvPr id="1" name=""/>
        <p:cNvGrpSpPr/>
        <p:nvPr/>
      </p:nvGrpSpPr>
      <p:grpSpPr>
        <a:xfrm>
          <a:off x="0" y="0"/>
          <a:ext cx="0" cy="0"/>
          <a:chOff x="0" y="0"/>
          <a:chExt cx="0" cy="0"/>
        </a:xfrm>
      </p:grpSpPr>
      <p:sp>
        <p:nvSpPr>
          <p:cNvPr id="3" name="Tijdelijke aanduiding voor media 2">
            <a:extLst>
              <a:ext uri="{FF2B5EF4-FFF2-40B4-BE49-F238E27FC236}">
                <a16:creationId xmlns:a16="http://schemas.microsoft.com/office/drawing/2014/main" id="{68300CC6-8CB3-BC0F-CA35-74A2EBC7A960}"/>
              </a:ext>
            </a:extLst>
          </p:cNvPr>
          <p:cNvSpPr>
            <a:spLocks noGrp="1" noRot="1" noMove="1" noResize="1" noEditPoints="1" noAdjustHandles="1" noChangeArrowheads="1" noChangeShapeType="1"/>
          </p:cNvSpPr>
          <p:nvPr>
            <p:ph type="media" sz="quarter" idx="10"/>
          </p:nvPr>
        </p:nvSpPr>
        <p:spPr>
          <a:xfrm>
            <a:off x="0" y="0"/>
            <a:ext cx="12192000" cy="6858000"/>
          </a:xfrm>
          <a:prstGeom prst="rect">
            <a:avLst/>
          </a:prstGeom>
        </p:spPr>
        <p:txBody>
          <a:bodyPr/>
          <a:lstStyle/>
          <a:p>
            <a:r>
              <a:rPr lang="nl-NL"/>
              <a:t>Klik op het pictogram als u media wilt toevoegen</a:t>
            </a:r>
          </a:p>
        </p:txBody>
      </p:sp>
    </p:spTree>
    <p:extLst>
      <p:ext uri="{BB962C8B-B14F-4D97-AF65-F5344CB8AC3E}">
        <p14:creationId xmlns:p14="http://schemas.microsoft.com/office/powerpoint/2010/main" val="239851803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fsluiter">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4" name="Tijdelijke aanduiding voor tekst 22">
            <a:extLst>
              <a:ext uri="{FF2B5EF4-FFF2-40B4-BE49-F238E27FC236}">
                <a16:creationId xmlns:a16="http://schemas.microsoft.com/office/drawing/2014/main" id="{6368230E-29B5-71C0-69E2-FF7533C47C66}"/>
              </a:ext>
            </a:extLst>
          </p:cNvPr>
          <p:cNvSpPr>
            <a:spLocks noGrp="1" noRot="1" noMove="1" noResize="1" noEditPoints="1" noAdjustHandles="1" noChangeArrowheads="1" noChangeShapeType="1"/>
          </p:cNvSpPr>
          <p:nvPr>
            <p:ph type="body" sz="quarter" idx="12" hasCustomPrompt="1"/>
          </p:nvPr>
        </p:nvSpPr>
        <p:spPr>
          <a:xfrm>
            <a:off x="727938" y="1411510"/>
            <a:ext cx="3248317" cy="842532"/>
          </a:xfrm>
          <a:prstGeom prst="rect">
            <a:avLst/>
          </a:prstGeom>
          <a:solidFill>
            <a:schemeClr val="tx1"/>
          </a:solidFill>
          <a:ln>
            <a:noFill/>
          </a:ln>
        </p:spPr>
        <p:txBody>
          <a:bodyPr lIns="180000" tIns="144000" rIns="180000" bIns="144000" anchor="ctr"/>
          <a:lstStyle>
            <a:lvl1pPr marL="0" indent="0" algn="l">
              <a:buNone/>
              <a:defRPr sz="36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Bedankt voor</a:t>
            </a:r>
          </a:p>
        </p:txBody>
      </p:sp>
      <p:sp>
        <p:nvSpPr>
          <p:cNvPr id="25" name="Tijdelijke aanduiding voor tekst 22">
            <a:extLst>
              <a:ext uri="{FF2B5EF4-FFF2-40B4-BE49-F238E27FC236}">
                <a16:creationId xmlns:a16="http://schemas.microsoft.com/office/drawing/2014/main" id="{AAD3D00D-7D6E-3E6C-CA2B-C46F419717C1}"/>
              </a:ext>
            </a:extLst>
          </p:cNvPr>
          <p:cNvSpPr>
            <a:spLocks noGrp="1" noRot="1" noMove="1" noResize="1" noEditPoints="1" noAdjustHandles="1" noChangeArrowheads="1" noChangeShapeType="1"/>
          </p:cNvSpPr>
          <p:nvPr>
            <p:ph type="body" sz="quarter" idx="13" hasCustomPrompt="1"/>
          </p:nvPr>
        </p:nvSpPr>
        <p:spPr>
          <a:xfrm>
            <a:off x="727939" y="2335298"/>
            <a:ext cx="3095916" cy="842532"/>
          </a:xfrm>
          <a:prstGeom prst="rect">
            <a:avLst/>
          </a:prstGeom>
          <a:solidFill>
            <a:schemeClr val="tx1"/>
          </a:solidFill>
          <a:ln>
            <a:noFill/>
          </a:ln>
        </p:spPr>
        <p:txBody>
          <a:bodyPr lIns="180000" tIns="144000" rIns="180000" bIns="144000" anchor="ctr"/>
          <a:lstStyle>
            <a:lvl1pPr marL="0" indent="0" algn="l">
              <a:buNone/>
              <a:defRPr sz="36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uw aandacht</a:t>
            </a:r>
          </a:p>
        </p:txBody>
      </p:sp>
      <p:pic>
        <p:nvPicPr>
          <p:cNvPr id="17" name="Graphic 16">
            <a:extLst>
              <a:ext uri="{FF2B5EF4-FFF2-40B4-BE49-F238E27FC236}">
                <a16:creationId xmlns:a16="http://schemas.microsoft.com/office/drawing/2014/main" id="{CF49A8D0-C0E2-389F-190A-8F2F16BC88B6}"/>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3"/>
              </a:ext>
            </a:extLst>
          </a:blip>
          <a:stretch>
            <a:fillRect/>
          </a:stretch>
        </p:blipFill>
        <p:spPr>
          <a:xfrm>
            <a:off x="6843551" y="4578832"/>
            <a:ext cx="5348449" cy="2279168"/>
          </a:xfrm>
          <a:prstGeom prst="rect">
            <a:avLst/>
          </a:prstGeom>
        </p:spPr>
      </p:pic>
      <p:pic>
        <p:nvPicPr>
          <p:cNvPr id="14" name="Graphic 13">
            <a:extLst>
              <a:ext uri="{FF2B5EF4-FFF2-40B4-BE49-F238E27FC236}">
                <a16:creationId xmlns:a16="http://schemas.microsoft.com/office/drawing/2014/main" id="{14C436F1-43DC-AA51-55E5-72E4EAD2F8A7}"/>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4"/>
              </a:ext>
            </a:extLst>
          </a:blip>
          <a:stretch>
            <a:fillRect/>
          </a:stretch>
        </p:blipFill>
        <p:spPr>
          <a:xfrm>
            <a:off x="9830378" y="5460001"/>
            <a:ext cx="1638332" cy="671001"/>
          </a:xfrm>
          <a:prstGeom prst="rect">
            <a:avLst/>
          </a:prstGeom>
        </p:spPr>
      </p:pic>
    </p:spTree>
    <p:extLst>
      <p:ext uri="{BB962C8B-B14F-4D97-AF65-F5344CB8AC3E}">
        <p14:creationId xmlns:p14="http://schemas.microsoft.com/office/powerpoint/2010/main" val="22926867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Titel en tekst en instructies">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B75146FF-45F7-C032-90AA-9AC85F8BC54A}"/>
              </a:ext>
            </a:extLst>
          </p:cNvPr>
          <p:cNvSpPr/>
          <p:nvPr userDrawn="1"/>
        </p:nvSpPr>
        <p:spPr>
          <a:xfrm>
            <a:off x="7849590" y="289973"/>
            <a:ext cx="4049040" cy="6278054"/>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rgbClr val="80008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p>
            <a:pPr algn="ctr"/>
            <a:endParaRPr lang="nl-NL"/>
          </a:p>
        </p:txBody>
      </p:sp>
      <p:sp>
        <p:nvSpPr>
          <p:cNvPr id="13" name="Afgeronde rechthoek 12">
            <a:extLst>
              <a:ext uri="{FF2B5EF4-FFF2-40B4-BE49-F238E27FC236}">
                <a16:creationId xmlns:a16="http://schemas.microsoft.com/office/drawing/2014/main" id="{86CB6872-2DD9-E134-B26D-E4C3EFCF94FC}"/>
              </a:ext>
            </a:extLst>
          </p:cNvPr>
          <p:cNvSpPr/>
          <p:nvPr userDrawn="1"/>
        </p:nvSpPr>
        <p:spPr>
          <a:xfrm>
            <a:off x="7998409" y="5398051"/>
            <a:ext cx="3731269" cy="691620"/>
          </a:xfrm>
          <a:prstGeom prst="roundRect">
            <a:avLst>
              <a:gd name="adj" fmla="val 120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p:cNvSpPr>
          <p:nvPr>
            <p:ph type="body" sz="quarter" idx="16" hasCustomPrompt="1"/>
          </p:nvPr>
        </p:nvSpPr>
        <p:spPr>
          <a:xfrm>
            <a:off x="628664" y="673696"/>
            <a:ext cx="6901690"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p:cNvSpPr>
          <p:nvPr>
            <p:ph type="body" sz="quarter" idx="17"/>
          </p:nvPr>
        </p:nvSpPr>
        <p:spPr>
          <a:xfrm>
            <a:off x="628662" y="1689557"/>
            <a:ext cx="6901691" cy="4627970"/>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
        <p:nvSpPr>
          <p:cNvPr id="6" name="Tijdelijke aanduiding voor tekst 5">
            <a:extLst>
              <a:ext uri="{FF2B5EF4-FFF2-40B4-BE49-F238E27FC236}">
                <a16:creationId xmlns:a16="http://schemas.microsoft.com/office/drawing/2014/main" id="{9268B053-6E61-457D-DB39-6FCAC7D99779}"/>
              </a:ext>
            </a:extLst>
          </p:cNvPr>
          <p:cNvSpPr>
            <a:spLocks noGrp="1"/>
          </p:cNvSpPr>
          <p:nvPr>
            <p:ph type="body" sz="quarter" idx="18" hasCustomPrompt="1"/>
          </p:nvPr>
        </p:nvSpPr>
        <p:spPr>
          <a:xfrm>
            <a:off x="7998409" y="547190"/>
            <a:ext cx="3731269" cy="684335"/>
          </a:xfrm>
          <a:prstGeom prst="rect">
            <a:avLst/>
          </a:prstGeom>
        </p:spPr>
        <p:txBody>
          <a:bodyPr>
            <a:normAutofit/>
          </a:bodyPr>
          <a:lstStyle>
            <a:lvl1pPr algn="ctr">
              <a:buFontTx/>
              <a:buNone/>
              <a:defRPr b="1" i="0">
                <a:solidFill>
                  <a:schemeClr val="bg1"/>
                </a:solidFill>
                <a:latin typeface="Segoe UI" panose="020B0502040204020203" pitchFamily="34" charset="0"/>
                <a:cs typeface="Segoe UI" panose="020B0502040204020203" pitchFamily="34" charset="0"/>
              </a:defRPr>
            </a:lvl1pPr>
          </a:lstStyle>
          <a:p>
            <a:pPr lvl="0"/>
            <a:r>
              <a:rPr lang="nl-NL"/>
              <a:t>Titel</a:t>
            </a:r>
          </a:p>
        </p:txBody>
      </p:sp>
      <p:sp>
        <p:nvSpPr>
          <p:cNvPr id="7" name="Tijdelijke aanduiding voor tekst 5">
            <a:extLst>
              <a:ext uri="{FF2B5EF4-FFF2-40B4-BE49-F238E27FC236}">
                <a16:creationId xmlns:a16="http://schemas.microsoft.com/office/drawing/2014/main" id="{1B0DC77B-8EF8-D84F-481B-206AA8978C97}"/>
              </a:ext>
            </a:extLst>
          </p:cNvPr>
          <p:cNvSpPr>
            <a:spLocks noGrp="1"/>
          </p:cNvSpPr>
          <p:nvPr>
            <p:ph type="body" sz="quarter" idx="19" hasCustomPrompt="1"/>
          </p:nvPr>
        </p:nvSpPr>
        <p:spPr>
          <a:xfrm>
            <a:off x="7998409" y="4836379"/>
            <a:ext cx="3731269" cy="478811"/>
          </a:xfrm>
          <a:prstGeom prst="rect">
            <a:avLst/>
          </a:prstGeom>
        </p:spPr>
        <p:txBody>
          <a:bodyPr>
            <a:normAutofit/>
          </a:bodyPr>
          <a:lstStyle>
            <a:lvl1pPr algn="ctr">
              <a:buFontTx/>
              <a:buNone/>
              <a:defRPr sz="1400" b="1" i="0">
                <a:solidFill>
                  <a:schemeClr val="bg1"/>
                </a:solidFill>
                <a:latin typeface="Segoe UI" panose="020B0502040204020203" pitchFamily="34" charset="0"/>
                <a:cs typeface="Segoe UI" panose="020B0502040204020203" pitchFamily="34" charset="0"/>
              </a:defRPr>
            </a:lvl1pPr>
          </a:lstStyle>
          <a:p>
            <a:pPr lvl="0"/>
            <a:r>
              <a:rPr lang="nl-NL"/>
              <a:t>Vul hier in waar het geldig is en voor wie</a:t>
            </a:r>
          </a:p>
        </p:txBody>
      </p:sp>
      <p:pic>
        <p:nvPicPr>
          <p:cNvPr id="9" name="Afbeelding 8">
            <a:extLst>
              <a:ext uri="{FF2B5EF4-FFF2-40B4-BE49-F238E27FC236}">
                <a16:creationId xmlns:a16="http://schemas.microsoft.com/office/drawing/2014/main" id="{FED7A48D-485F-3909-4E16-114F290ED1CB}"/>
              </a:ext>
            </a:extLst>
          </p:cNvPr>
          <p:cNvPicPr>
            <a:picLocks noChangeAspect="1"/>
          </p:cNvPicPr>
          <p:nvPr userDrawn="1"/>
        </p:nvPicPr>
        <p:blipFill>
          <a:blip r:embed="rId2"/>
          <a:srcRect l="3542" t="83799" r="4601" b="4766"/>
          <a:stretch>
            <a:fillRect/>
          </a:stretch>
        </p:blipFill>
        <p:spPr>
          <a:xfrm>
            <a:off x="8228458" y="5467653"/>
            <a:ext cx="3003549" cy="539157"/>
          </a:xfrm>
          <a:prstGeom prst="rect">
            <a:avLst/>
          </a:prstGeom>
        </p:spPr>
      </p:pic>
      <p:sp>
        <p:nvSpPr>
          <p:cNvPr id="12" name="Afgeronde rechthoek 11">
            <a:extLst>
              <a:ext uri="{FF2B5EF4-FFF2-40B4-BE49-F238E27FC236}">
                <a16:creationId xmlns:a16="http://schemas.microsoft.com/office/drawing/2014/main" id="{EC1A3BE9-73B9-893F-E1B5-643FFC47AA8B}"/>
              </a:ext>
            </a:extLst>
          </p:cNvPr>
          <p:cNvSpPr/>
          <p:nvPr userDrawn="1"/>
        </p:nvSpPr>
        <p:spPr>
          <a:xfrm>
            <a:off x="7998409" y="1289207"/>
            <a:ext cx="3731269" cy="3464311"/>
          </a:xfrm>
          <a:prstGeom prst="roundRect">
            <a:avLst>
              <a:gd name="adj" fmla="val 372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Afgeronde rechthoek 13">
            <a:extLst>
              <a:ext uri="{FF2B5EF4-FFF2-40B4-BE49-F238E27FC236}">
                <a16:creationId xmlns:a16="http://schemas.microsoft.com/office/drawing/2014/main" id="{84EFD191-6B79-5C43-9990-D01517929E27}"/>
              </a:ext>
            </a:extLst>
          </p:cNvPr>
          <p:cNvSpPr/>
          <p:nvPr userDrawn="1"/>
        </p:nvSpPr>
        <p:spPr>
          <a:xfrm>
            <a:off x="8114567" y="4213591"/>
            <a:ext cx="3479009" cy="425432"/>
          </a:xfrm>
          <a:prstGeom prst="roundRect">
            <a:avLst>
              <a:gd name="adj" fmla="val 1013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Graphic 15" descr="Waarschuwing met effen opvulling">
            <a:extLst>
              <a:ext uri="{FF2B5EF4-FFF2-40B4-BE49-F238E27FC236}">
                <a16:creationId xmlns:a16="http://schemas.microsoft.com/office/drawing/2014/main" id="{B888ABF5-175B-DC33-3692-B2749CDF09C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181419" y="4311380"/>
            <a:ext cx="208987" cy="208987"/>
          </a:xfrm>
          <a:prstGeom prst="rect">
            <a:avLst/>
          </a:prstGeom>
        </p:spPr>
      </p:pic>
      <p:sp>
        <p:nvSpPr>
          <p:cNvPr id="18" name="Tijdelijke aanduiding voor tekst 17">
            <a:extLst>
              <a:ext uri="{FF2B5EF4-FFF2-40B4-BE49-F238E27FC236}">
                <a16:creationId xmlns:a16="http://schemas.microsoft.com/office/drawing/2014/main" id="{C43DCE9E-33CE-AD90-EE4A-28FA33826220}"/>
              </a:ext>
            </a:extLst>
          </p:cNvPr>
          <p:cNvSpPr>
            <a:spLocks noGrp="1"/>
          </p:cNvSpPr>
          <p:nvPr>
            <p:ph type="body" sz="quarter" idx="20" hasCustomPrompt="1"/>
          </p:nvPr>
        </p:nvSpPr>
        <p:spPr>
          <a:xfrm>
            <a:off x="8440738" y="4262142"/>
            <a:ext cx="3083821" cy="319247"/>
          </a:xfrm>
          <a:prstGeom prst="rect">
            <a:avLst/>
          </a:prstGeom>
        </p:spPr>
        <p:txBody>
          <a:bodyPr anchor="ctr" anchorCtr="0">
            <a:normAutofit/>
          </a:bodyPr>
          <a:lstStyle>
            <a:lvl1pPr marL="0" indent="0">
              <a:buFontTx/>
              <a:buNone/>
              <a:defRPr sz="1000" b="1" i="0">
                <a:solidFill>
                  <a:schemeClr val="bg1"/>
                </a:solidFill>
                <a:latin typeface="Segoe UI Semibold" panose="020B0702040204020203" pitchFamily="34" charset="0"/>
                <a:cs typeface="Segoe UI Semibold" panose="020B0702040204020203" pitchFamily="34" charset="0"/>
              </a:defRPr>
            </a:lvl1pPr>
            <a:lvl2pPr>
              <a:buFontTx/>
              <a:buNone/>
              <a:defRPr b="1" i="0">
                <a:solidFill>
                  <a:schemeClr val="bg1"/>
                </a:solidFill>
                <a:latin typeface="Segoe UI Semibold" panose="020B0702040204020203" pitchFamily="34" charset="0"/>
                <a:cs typeface="Segoe UI Semibold" panose="020B0702040204020203" pitchFamily="34" charset="0"/>
              </a:defRPr>
            </a:lvl2pPr>
            <a:lvl3pPr>
              <a:buFontTx/>
              <a:buNone/>
              <a:defRPr b="1" i="0">
                <a:solidFill>
                  <a:schemeClr val="bg1"/>
                </a:solidFill>
                <a:latin typeface="Segoe UI Semibold" panose="020B0702040204020203" pitchFamily="34" charset="0"/>
                <a:cs typeface="Segoe UI Semibold" panose="020B0702040204020203" pitchFamily="34" charset="0"/>
              </a:defRPr>
            </a:lvl3pPr>
            <a:lvl4pPr>
              <a:buFontTx/>
              <a:buNone/>
              <a:defRPr b="1" i="0">
                <a:solidFill>
                  <a:schemeClr val="bg1"/>
                </a:solidFill>
                <a:latin typeface="Segoe UI Semibold" panose="020B0702040204020203" pitchFamily="34" charset="0"/>
                <a:cs typeface="Segoe UI Semibold" panose="020B0702040204020203" pitchFamily="34" charset="0"/>
              </a:defRPr>
            </a:lvl4pPr>
            <a:lvl5pPr>
              <a:buFontTx/>
              <a:buNone/>
              <a:defRPr b="1" i="0">
                <a:solidFill>
                  <a:schemeClr val="bg1"/>
                </a:solidFill>
                <a:latin typeface="Segoe UI Semibold" panose="020B0702040204020203" pitchFamily="34" charset="0"/>
                <a:cs typeface="Segoe UI Semibold" panose="020B0702040204020203" pitchFamily="34" charset="0"/>
              </a:defRPr>
            </a:lvl5pPr>
          </a:lstStyle>
          <a:p>
            <a:pPr lvl="0"/>
            <a:r>
              <a:rPr lang="nl-NL"/>
              <a:t>Typ hier waar je problemen kunt melden</a:t>
            </a:r>
          </a:p>
        </p:txBody>
      </p:sp>
      <p:pic>
        <p:nvPicPr>
          <p:cNvPr id="4" name="Afbeelding 3">
            <a:extLst>
              <a:ext uri="{FF2B5EF4-FFF2-40B4-BE49-F238E27FC236}">
                <a16:creationId xmlns:a16="http://schemas.microsoft.com/office/drawing/2014/main" id="{AE16EDD4-08C4-D9FB-8EBE-9B87A043715A}"/>
              </a:ext>
            </a:extLst>
          </p:cNvPr>
          <p:cNvPicPr>
            <a:picLocks noChangeAspect="1"/>
          </p:cNvPicPr>
          <p:nvPr userDrawn="1"/>
        </p:nvPicPr>
        <p:blipFill>
          <a:blip r:embed="rId4">
            <a:alphaModFix/>
            <a:extLst>
              <a:ext uri="{28A0092B-C50C-407E-A947-70E740481C1C}">
                <a14:useLocalDpi xmlns:a14="http://schemas.microsoft.com/office/drawing/2010/main" val="0"/>
              </a:ext>
            </a:extLst>
          </a:blip>
          <a:srcRect l="12823" t="24402" r="12885" b="37700"/>
          <a:stretch>
            <a:fillRect/>
          </a:stretch>
        </p:blipFill>
        <p:spPr>
          <a:xfrm>
            <a:off x="8258715" y="1376929"/>
            <a:ext cx="3137250" cy="2305791"/>
          </a:xfrm>
          <a:prstGeom prst="rect">
            <a:avLst/>
          </a:prstGeom>
        </p:spPr>
      </p:pic>
      <p:sp>
        <p:nvSpPr>
          <p:cNvPr id="35" name="Tijdelijke aanduiding voor tekst 23">
            <a:extLst>
              <a:ext uri="{FF2B5EF4-FFF2-40B4-BE49-F238E27FC236}">
                <a16:creationId xmlns:a16="http://schemas.microsoft.com/office/drawing/2014/main" id="{D68B9A56-4D47-821A-F8EB-E4269D1641F8}"/>
              </a:ext>
            </a:extLst>
          </p:cNvPr>
          <p:cNvSpPr>
            <a:spLocks noGrp="1"/>
          </p:cNvSpPr>
          <p:nvPr>
            <p:ph type="body" sz="quarter" idx="30" hasCustomPrompt="1"/>
          </p:nvPr>
        </p:nvSpPr>
        <p:spPr>
          <a:xfrm>
            <a:off x="10316150" y="2253056"/>
            <a:ext cx="1123587"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6" name="Tijdelijke aanduiding voor tekst 23">
            <a:extLst>
              <a:ext uri="{FF2B5EF4-FFF2-40B4-BE49-F238E27FC236}">
                <a16:creationId xmlns:a16="http://schemas.microsoft.com/office/drawing/2014/main" id="{192EF401-CBE1-6EA4-B642-6D7D3356DE21}"/>
              </a:ext>
            </a:extLst>
          </p:cNvPr>
          <p:cNvSpPr>
            <a:spLocks noGrp="1"/>
          </p:cNvSpPr>
          <p:nvPr>
            <p:ph type="body" sz="quarter" idx="31" hasCustomPrompt="1"/>
          </p:nvPr>
        </p:nvSpPr>
        <p:spPr>
          <a:xfrm>
            <a:off x="8214943" y="2253056"/>
            <a:ext cx="1078331"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7" name="Tijdelijke aanduiding voor tekst 23">
            <a:extLst>
              <a:ext uri="{FF2B5EF4-FFF2-40B4-BE49-F238E27FC236}">
                <a16:creationId xmlns:a16="http://schemas.microsoft.com/office/drawing/2014/main" id="{8694A2C9-A734-7A76-2CD6-7783183FF7B2}"/>
              </a:ext>
            </a:extLst>
          </p:cNvPr>
          <p:cNvSpPr>
            <a:spLocks noGrp="1"/>
          </p:cNvSpPr>
          <p:nvPr>
            <p:ph type="body" sz="quarter" idx="32" hasCustomPrompt="1"/>
          </p:nvPr>
        </p:nvSpPr>
        <p:spPr>
          <a:xfrm>
            <a:off x="9337046" y="2253056"/>
            <a:ext cx="97910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8" name="Tijdelijke aanduiding voor tekst 23">
            <a:extLst>
              <a:ext uri="{FF2B5EF4-FFF2-40B4-BE49-F238E27FC236}">
                <a16:creationId xmlns:a16="http://schemas.microsoft.com/office/drawing/2014/main" id="{6E4ACD56-63D5-505E-108E-6AAEF334A0C9}"/>
              </a:ext>
            </a:extLst>
          </p:cNvPr>
          <p:cNvSpPr>
            <a:spLocks noGrp="1"/>
          </p:cNvSpPr>
          <p:nvPr>
            <p:ph type="body" sz="quarter" idx="33" hasCustomPrompt="1"/>
          </p:nvPr>
        </p:nvSpPr>
        <p:spPr>
          <a:xfrm>
            <a:off x="9293274" y="3676314"/>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9" name="Tijdelijke aanduiding voor tekst 23">
            <a:extLst>
              <a:ext uri="{FF2B5EF4-FFF2-40B4-BE49-F238E27FC236}">
                <a16:creationId xmlns:a16="http://schemas.microsoft.com/office/drawing/2014/main" id="{9DF2F03A-4999-4D96-3BAE-0663F7E67E3B}"/>
              </a:ext>
            </a:extLst>
          </p:cNvPr>
          <p:cNvSpPr>
            <a:spLocks noGrp="1"/>
          </p:cNvSpPr>
          <p:nvPr>
            <p:ph type="body" sz="quarter" idx="34" hasCustomPrompt="1"/>
          </p:nvPr>
        </p:nvSpPr>
        <p:spPr>
          <a:xfrm>
            <a:off x="8225141" y="3682720"/>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40" name="Tijdelijke aanduiding voor tekst 23">
            <a:extLst>
              <a:ext uri="{FF2B5EF4-FFF2-40B4-BE49-F238E27FC236}">
                <a16:creationId xmlns:a16="http://schemas.microsoft.com/office/drawing/2014/main" id="{B0CF23B2-79A0-1D59-2CAB-1B838B99D8CD}"/>
              </a:ext>
            </a:extLst>
          </p:cNvPr>
          <p:cNvSpPr>
            <a:spLocks noGrp="1"/>
          </p:cNvSpPr>
          <p:nvPr>
            <p:ph type="body" sz="quarter" idx="35" hasCustomPrompt="1"/>
          </p:nvPr>
        </p:nvSpPr>
        <p:spPr>
          <a:xfrm>
            <a:off x="10361406" y="3669908"/>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Tree>
    <p:extLst>
      <p:ext uri="{BB962C8B-B14F-4D97-AF65-F5344CB8AC3E}">
        <p14:creationId xmlns:p14="http://schemas.microsoft.com/office/powerpoint/2010/main" val="26254536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Titel en tekst en instructies">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B75146FF-45F7-C032-90AA-9AC85F8BC54A}"/>
              </a:ext>
            </a:extLst>
          </p:cNvPr>
          <p:cNvSpPr/>
          <p:nvPr userDrawn="1"/>
        </p:nvSpPr>
        <p:spPr>
          <a:xfrm>
            <a:off x="7849590" y="289973"/>
            <a:ext cx="4049040" cy="6278054"/>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p>
            <a:pPr algn="ctr"/>
            <a:endParaRPr lang="nl-NL"/>
          </a:p>
        </p:txBody>
      </p:sp>
      <p:sp>
        <p:nvSpPr>
          <p:cNvPr id="13" name="Afgeronde rechthoek 12">
            <a:extLst>
              <a:ext uri="{FF2B5EF4-FFF2-40B4-BE49-F238E27FC236}">
                <a16:creationId xmlns:a16="http://schemas.microsoft.com/office/drawing/2014/main" id="{86CB6872-2DD9-E134-B26D-E4C3EFCF94FC}"/>
              </a:ext>
            </a:extLst>
          </p:cNvPr>
          <p:cNvSpPr/>
          <p:nvPr userDrawn="1"/>
        </p:nvSpPr>
        <p:spPr>
          <a:xfrm>
            <a:off x="7998409" y="5398051"/>
            <a:ext cx="3731269" cy="691620"/>
          </a:xfrm>
          <a:prstGeom prst="roundRect">
            <a:avLst>
              <a:gd name="adj" fmla="val 120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p:cNvSpPr>
          <p:nvPr>
            <p:ph type="body" sz="quarter" idx="16" hasCustomPrompt="1"/>
          </p:nvPr>
        </p:nvSpPr>
        <p:spPr>
          <a:xfrm>
            <a:off x="628664" y="673696"/>
            <a:ext cx="6901690"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dirty="0"/>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p:cNvSpPr>
          <p:nvPr>
            <p:ph type="body" sz="quarter" idx="17"/>
          </p:nvPr>
        </p:nvSpPr>
        <p:spPr>
          <a:xfrm>
            <a:off x="628662" y="1689557"/>
            <a:ext cx="6901691" cy="4627970"/>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dirty="0"/>
              <a:t>Klikken om de tekststijl van het model te bewerken</a:t>
            </a:r>
          </a:p>
          <a:p>
            <a:pPr lvl="1"/>
            <a:r>
              <a:rPr lang="nl-NL" dirty="0"/>
              <a:t>Tweede niveau</a:t>
            </a:r>
          </a:p>
        </p:txBody>
      </p:sp>
      <p:sp>
        <p:nvSpPr>
          <p:cNvPr id="6" name="Tijdelijke aanduiding voor tekst 5">
            <a:extLst>
              <a:ext uri="{FF2B5EF4-FFF2-40B4-BE49-F238E27FC236}">
                <a16:creationId xmlns:a16="http://schemas.microsoft.com/office/drawing/2014/main" id="{9268B053-6E61-457D-DB39-6FCAC7D99779}"/>
              </a:ext>
            </a:extLst>
          </p:cNvPr>
          <p:cNvSpPr>
            <a:spLocks noGrp="1"/>
          </p:cNvSpPr>
          <p:nvPr>
            <p:ph type="body" sz="quarter" idx="18" hasCustomPrompt="1"/>
          </p:nvPr>
        </p:nvSpPr>
        <p:spPr>
          <a:xfrm>
            <a:off x="7998409" y="547190"/>
            <a:ext cx="3731269" cy="684335"/>
          </a:xfrm>
          <a:prstGeom prst="rect">
            <a:avLst/>
          </a:prstGeom>
        </p:spPr>
        <p:txBody>
          <a:bodyPr>
            <a:normAutofit/>
          </a:bodyPr>
          <a:lstStyle>
            <a:lvl1pPr algn="ctr">
              <a:buFontTx/>
              <a:buNone/>
              <a:defRPr b="1" i="0">
                <a:solidFill>
                  <a:schemeClr val="bg1"/>
                </a:solidFill>
                <a:latin typeface="Segoe UI" panose="020B0502040204020203" pitchFamily="34" charset="0"/>
                <a:cs typeface="Segoe UI" panose="020B0502040204020203" pitchFamily="34" charset="0"/>
              </a:defRPr>
            </a:lvl1pPr>
          </a:lstStyle>
          <a:p>
            <a:pPr lvl="0"/>
            <a:r>
              <a:rPr lang="nl-NL"/>
              <a:t>Titel</a:t>
            </a:r>
          </a:p>
        </p:txBody>
      </p:sp>
      <p:sp>
        <p:nvSpPr>
          <p:cNvPr id="7" name="Tijdelijke aanduiding voor tekst 5">
            <a:extLst>
              <a:ext uri="{FF2B5EF4-FFF2-40B4-BE49-F238E27FC236}">
                <a16:creationId xmlns:a16="http://schemas.microsoft.com/office/drawing/2014/main" id="{1B0DC77B-8EF8-D84F-481B-206AA8978C97}"/>
              </a:ext>
            </a:extLst>
          </p:cNvPr>
          <p:cNvSpPr>
            <a:spLocks noGrp="1"/>
          </p:cNvSpPr>
          <p:nvPr>
            <p:ph type="body" sz="quarter" idx="19" hasCustomPrompt="1"/>
          </p:nvPr>
        </p:nvSpPr>
        <p:spPr>
          <a:xfrm>
            <a:off x="7998409" y="4836379"/>
            <a:ext cx="3731269" cy="478811"/>
          </a:xfrm>
          <a:prstGeom prst="rect">
            <a:avLst/>
          </a:prstGeom>
        </p:spPr>
        <p:txBody>
          <a:bodyPr>
            <a:normAutofit/>
          </a:bodyPr>
          <a:lstStyle>
            <a:lvl1pPr algn="ctr">
              <a:buFontTx/>
              <a:buNone/>
              <a:defRPr sz="1400" b="1" i="0">
                <a:solidFill>
                  <a:schemeClr val="bg1"/>
                </a:solidFill>
                <a:latin typeface="Segoe UI" panose="020B0502040204020203" pitchFamily="34" charset="0"/>
                <a:cs typeface="Segoe UI" panose="020B0502040204020203" pitchFamily="34" charset="0"/>
              </a:defRPr>
            </a:lvl1pPr>
          </a:lstStyle>
          <a:p>
            <a:pPr lvl="0"/>
            <a:r>
              <a:rPr lang="nl-NL"/>
              <a:t>Vul hier in waar het geldig is en voor wie</a:t>
            </a:r>
          </a:p>
        </p:txBody>
      </p:sp>
      <p:pic>
        <p:nvPicPr>
          <p:cNvPr id="9" name="Afbeelding 8">
            <a:extLst>
              <a:ext uri="{FF2B5EF4-FFF2-40B4-BE49-F238E27FC236}">
                <a16:creationId xmlns:a16="http://schemas.microsoft.com/office/drawing/2014/main" id="{FED7A48D-485F-3909-4E16-114F290ED1CB}"/>
              </a:ext>
            </a:extLst>
          </p:cNvPr>
          <p:cNvPicPr>
            <a:picLocks noChangeAspect="1"/>
          </p:cNvPicPr>
          <p:nvPr userDrawn="1"/>
        </p:nvPicPr>
        <p:blipFill>
          <a:blip r:embed="rId2"/>
          <a:srcRect l="3542" t="83799" r="4601" b="4766"/>
          <a:stretch>
            <a:fillRect/>
          </a:stretch>
        </p:blipFill>
        <p:spPr>
          <a:xfrm>
            <a:off x="8228458" y="5467653"/>
            <a:ext cx="3003549" cy="539157"/>
          </a:xfrm>
          <a:prstGeom prst="rect">
            <a:avLst/>
          </a:prstGeom>
        </p:spPr>
      </p:pic>
      <p:sp>
        <p:nvSpPr>
          <p:cNvPr id="12" name="Afgeronde rechthoek 11">
            <a:extLst>
              <a:ext uri="{FF2B5EF4-FFF2-40B4-BE49-F238E27FC236}">
                <a16:creationId xmlns:a16="http://schemas.microsoft.com/office/drawing/2014/main" id="{EC1A3BE9-73B9-893F-E1B5-643FFC47AA8B}"/>
              </a:ext>
            </a:extLst>
          </p:cNvPr>
          <p:cNvSpPr/>
          <p:nvPr userDrawn="1"/>
        </p:nvSpPr>
        <p:spPr>
          <a:xfrm>
            <a:off x="7998409" y="1289207"/>
            <a:ext cx="3731269" cy="3464311"/>
          </a:xfrm>
          <a:prstGeom prst="roundRect">
            <a:avLst>
              <a:gd name="adj" fmla="val 372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Afgeronde rechthoek 13">
            <a:extLst>
              <a:ext uri="{FF2B5EF4-FFF2-40B4-BE49-F238E27FC236}">
                <a16:creationId xmlns:a16="http://schemas.microsoft.com/office/drawing/2014/main" id="{84EFD191-6B79-5C43-9990-D01517929E27}"/>
              </a:ext>
            </a:extLst>
          </p:cNvPr>
          <p:cNvSpPr/>
          <p:nvPr userDrawn="1"/>
        </p:nvSpPr>
        <p:spPr>
          <a:xfrm>
            <a:off x="8114567" y="4213591"/>
            <a:ext cx="3479009" cy="425432"/>
          </a:xfrm>
          <a:prstGeom prst="roundRect">
            <a:avLst>
              <a:gd name="adj" fmla="val 1013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Graphic 15" descr="Waarschuwing met effen opvulling">
            <a:extLst>
              <a:ext uri="{FF2B5EF4-FFF2-40B4-BE49-F238E27FC236}">
                <a16:creationId xmlns:a16="http://schemas.microsoft.com/office/drawing/2014/main" id="{B888ABF5-175B-DC33-3692-B2749CDF09C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181419" y="4311380"/>
            <a:ext cx="208987" cy="208987"/>
          </a:xfrm>
          <a:prstGeom prst="rect">
            <a:avLst/>
          </a:prstGeom>
        </p:spPr>
      </p:pic>
      <p:sp>
        <p:nvSpPr>
          <p:cNvPr id="18" name="Tijdelijke aanduiding voor tekst 17">
            <a:extLst>
              <a:ext uri="{FF2B5EF4-FFF2-40B4-BE49-F238E27FC236}">
                <a16:creationId xmlns:a16="http://schemas.microsoft.com/office/drawing/2014/main" id="{C43DCE9E-33CE-AD90-EE4A-28FA33826220}"/>
              </a:ext>
            </a:extLst>
          </p:cNvPr>
          <p:cNvSpPr>
            <a:spLocks noGrp="1"/>
          </p:cNvSpPr>
          <p:nvPr>
            <p:ph type="body" sz="quarter" idx="20" hasCustomPrompt="1"/>
          </p:nvPr>
        </p:nvSpPr>
        <p:spPr>
          <a:xfrm>
            <a:off x="8440738" y="4262142"/>
            <a:ext cx="3083821" cy="319247"/>
          </a:xfrm>
          <a:prstGeom prst="rect">
            <a:avLst/>
          </a:prstGeom>
        </p:spPr>
        <p:txBody>
          <a:bodyPr anchor="ctr" anchorCtr="0">
            <a:normAutofit/>
          </a:bodyPr>
          <a:lstStyle>
            <a:lvl1pPr marL="0" indent="0">
              <a:buFontTx/>
              <a:buNone/>
              <a:defRPr sz="1000" b="1" i="0">
                <a:solidFill>
                  <a:schemeClr val="bg1"/>
                </a:solidFill>
                <a:latin typeface="Segoe UI Semibold" panose="020B0702040204020203" pitchFamily="34" charset="0"/>
                <a:cs typeface="Segoe UI Semibold" panose="020B0702040204020203" pitchFamily="34" charset="0"/>
              </a:defRPr>
            </a:lvl1pPr>
            <a:lvl2pPr>
              <a:buFontTx/>
              <a:buNone/>
              <a:defRPr b="1" i="0">
                <a:solidFill>
                  <a:schemeClr val="bg1"/>
                </a:solidFill>
                <a:latin typeface="Segoe UI Semibold" panose="020B0702040204020203" pitchFamily="34" charset="0"/>
                <a:cs typeface="Segoe UI Semibold" panose="020B0702040204020203" pitchFamily="34" charset="0"/>
              </a:defRPr>
            </a:lvl2pPr>
            <a:lvl3pPr>
              <a:buFontTx/>
              <a:buNone/>
              <a:defRPr b="1" i="0">
                <a:solidFill>
                  <a:schemeClr val="bg1"/>
                </a:solidFill>
                <a:latin typeface="Segoe UI Semibold" panose="020B0702040204020203" pitchFamily="34" charset="0"/>
                <a:cs typeface="Segoe UI Semibold" panose="020B0702040204020203" pitchFamily="34" charset="0"/>
              </a:defRPr>
            </a:lvl3pPr>
            <a:lvl4pPr>
              <a:buFontTx/>
              <a:buNone/>
              <a:defRPr b="1" i="0">
                <a:solidFill>
                  <a:schemeClr val="bg1"/>
                </a:solidFill>
                <a:latin typeface="Segoe UI Semibold" panose="020B0702040204020203" pitchFamily="34" charset="0"/>
                <a:cs typeface="Segoe UI Semibold" panose="020B0702040204020203" pitchFamily="34" charset="0"/>
              </a:defRPr>
            </a:lvl4pPr>
            <a:lvl5pPr>
              <a:buFontTx/>
              <a:buNone/>
              <a:defRPr b="1" i="0">
                <a:solidFill>
                  <a:schemeClr val="bg1"/>
                </a:solidFill>
                <a:latin typeface="Segoe UI Semibold" panose="020B0702040204020203" pitchFamily="34" charset="0"/>
                <a:cs typeface="Segoe UI Semibold" panose="020B0702040204020203" pitchFamily="34" charset="0"/>
              </a:defRPr>
            </a:lvl5pPr>
          </a:lstStyle>
          <a:p>
            <a:pPr lvl="0"/>
            <a:r>
              <a:rPr lang="nl-NL"/>
              <a:t>Typ hier waar je problemen kunt melden</a:t>
            </a:r>
          </a:p>
        </p:txBody>
      </p:sp>
      <p:pic>
        <p:nvPicPr>
          <p:cNvPr id="22" name="Afbeelding 21">
            <a:extLst>
              <a:ext uri="{FF2B5EF4-FFF2-40B4-BE49-F238E27FC236}">
                <a16:creationId xmlns:a16="http://schemas.microsoft.com/office/drawing/2014/main" id="{AC623BD8-B3D7-7424-3A17-DFDFA55B667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06008" y="1411418"/>
            <a:ext cx="3497597" cy="2222751"/>
          </a:xfrm>
          <a:prstGeom prst="rect">
            <a:avLst/>
          </a:prstGeom>
        </p:spPr>
      </p:pic>
      <p:sp>
        <p:nvSpPr>
          <p:cNvPr id="24" name="Tijdelijke aanduiding voor tekst 23">
            <a:extLst>
              <a:ext uri="{FF2B5EF4-FFF2-40B4-BE49-F238E27FC236}">
                <a16:creationId xmlns:a16="http://schemas.microsoft.com/office/drawing/2014/main" id="{7AA2450E-EEDE-3EF4-BA66-A5733D65833C}"/>
              </a:ext>
            </a:extLst>
          </p:cNvPr>
          <p:cNvSpPr>
            <a:spLocks noGrp="1"/>
          </p:cNvSpPr>
          <p:nvPr>
            <p:ph type="body" sz="quarter" idx="21" hasCustomPrompt="1"/>
          </p:nvPr>
        </p:nvSpPr>
        <p:spPr>
          <a:xfrm>
            <a:off x="8110784"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5" name="Tijdelijke aanduiding voor tekst 23">
            <a:extLst>
              <a:ext uri="{FF2B5EF4-FFF2-40B4-BE49-F238E27FC236}">
                <a16:creationId xmlns:a16="http://schemas.microsoft.com/office/drawing/2014/main" id="{D68B9A56-4D47-821A-F8EB-E4269D1641F8}"/>
              </a:ext>
            </a:extLst>
          </p:cNvPr>
          <p:cNvSpPr>
            <a:spLocks noGrp="1"/>
          </p:cNvSpPr>
          <p:nvPr>
            <p:ph type="body" sz="quarter" idx="30" hasCustomPrompt="1"/>
          </p:nvPr>
        </p:nvSpPr>
        <p:spPr>
          <a:xfrm>
            <a:off x="10697608"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6" name="Tijdelijke aanduiding voor tekst 23">
            <a:extLst>
              <a:ext uri="{FF2B5EF4-FFF2-40B4-BE49-F238E27FC236}">
                <a16:creationId xmlns:a16="http://schemas.microsoft.com/office/drawing/2014/main" id="{192EF401-CBE1-6EA4-B642-6D7D3356DE21}"/>
              </a:ext>
            </a:extLst>
          </p:cNvPr>
          <p:cNvSpPr>
            <a:spLocks noGrp="1"/>
          </p:cNvSpPr>
          <p:nvPr>
            <p:ph type="body" sz="quarter" idx="31" hasCustomPrompt="1"/>
          </p:nvPr>
        </p:nvSpPr>
        <p:spPr>
          <a:xfrm>
            <a:off x="8954493" y="2253056"/>
            <a:ext cx="923182"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7" name="Tijdelijke aanduiding voor tekst 23">
            <a:extLst>
              <a:ext uri="{FF2B5EF4-FFF2-40B4-BE49-F238E27FC236}">
                <a16:creationId xmlns:a16="http://schemas.microsoft.com/office/drawing/2014/main" id="{8694A2C9-A734-7A76-2CD6-7783183FF7B2}"/>
              </a:ext>
            </a:extLst>
          </p:cNvPr>
          <p:cNvSpPr>
            <a:spLocks noGrp="1"/>
          </p:cNvSpPr>
          <p:nvPr>
            <p:ph type="body" sz="quarter" idx="32" hasCustomPrompt="1"/>
          </p:nvPr>
        </p:nvSpPr>
        <p:spPr>
          <a:xfrm>
            <a:off x="9853900"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pic>
        <p:nvPicPr>
          <p:cNvPr id="10" name="Afbeelding 9">
            <a:extLst>
              <a:ext uri="{FF2B5EF4-FFF2-40B4-BE49-F238E27FC236}">
                <a16:creationId xmlns:a16="http://schemas.microsoft.com/office/drawing/2014/main" id="{1666B063-63EE-6486-ECCC-F60B60CEF29B}"/>
              </a:ext>
            </a:extLst>
          </p:cNvPr>
          <p:cNvPicPr>
            <a:picLocks noChangeAspect="1"/>
          </p:cNvPicPr>
          <p:nvPr userDrawn="1"/>
        </p:nvPicPr>
        <p:blipFill>
          <a:blip r:embed="rId5">
            <a:extLst>
              <a:ext uri="{28A0092B-C50C-407E-A947-70E740481C1C}">
                <a14:useLocalDpi xmlns:a14="http://schemas.microsoft.com/office/drawing/2010/main" val="0"/>
              </a:ext>
            </a:extLst>
          </a:blip>
          <a:srcRect l="8445" t="40281" r="8847" b="44907"/>
          <a:stretch>
            <a:fillRect/>
          </a:stretch>
        </p:blipFill>
        <p:spPr>
          <a:xfrm>
            <a:off x="8181419" y="2697443"/>
            <a:ext cx="3479009" cy="914977"/>
          </a:xfrm>
          <a:prstGeom prst="rect">
            <a:avLst/>
          </a:prstGeom>
        </p:spPr>
      </p:pic>
      <p:sp>
        <p:nvSpPr>
          <p:cNvPr id="15" name="Tijdelijke aanduiding voor tekst 23">
            <a:extLst>
              <a:ext uri="{FF2B5EF4-FFF2-40B4-BE49-F238E27FC236}">
                <a16:creationId xmlns:a16="http://schemas.microsoft.com/office/drawing/2014/main" id="{3EE8B8D3-B821-99D2-4664-7B2C4D881AF4}"/>
              </a:ext>
            </a:extLst>
          </p:cNvPr>
          <p:cNvSpPr>
            <a:spLocks noGrp="1"/>
          </p:cNvSpPr>
          <p:nvPr>
            <p:ph type="body" sz="quarter" idx="33" hasCustomPrompt="1"/>
          </p:nvPr>
        </p:nvSpPr>
        <p:spPr>
          <a:xfrm>
            <a:off x="8109030" y="3577402"/>
            <a:ext cx="867484" cy="578555"/>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17" name="Tijdelijke aanduiding voor tekst 23">
            <a:extLst>
              <a:ext uri="{FF2B5EF4-FFF2-40B4-BE49-F238E27FC236}">
                <a16:creationId xmlns:a16="http://schemas.microsoft.com/office/drawing/2014/main" id="{948724B9-7549-7FED-941C-C1B76730A904}"/>
              </a:ext>
            </a:extLst>
          </p:cNvPr>
          <p:cNvSpPr>
            <a:spLocks noGrp="1"/>
          </p:cNvSpPr>
          <p:nvPr>
            <p:ph type="body" sz="quarter" idx="34" hasCustomPrompt="1"/>
          </p:nvPr>
        </p:nvSpPr>
        <p:spPr>
          <a:xfrm>
            <a:off x="10695854" y="3577402"/>
            <a:ext cx="867484" cy="578555"/>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19" name="Tijdelijke aanduiding voor tekst 23">
            <a:extLst>
              <a:ext uri="{FF2B5EF4-FFF2-40B4-BE49-F238E27FC236}">
                <a16:creationId xmlns:a16="http://schemas.microsoft.com/office/drawing/2014/main" id="{4A745CD6-BBD3-B719-79C0-D9085CA962FA}"/>
              </a:ext>
            </a:extLst>
          </p:cNvPr>
          <p:cNvSpPr>
            <a:spLocks noGrp="1"/>
          </p:cNvSpPr>
          <p:nvPr>
            <p:ph type="body" sz="quarter" idx="35" hasCustomPrompt="1"/>
          </p:nvPr>
        </p:nvSpPr>
        <p:spPr>
          <a:xfrm>
            <a:off x="8952739" y="3577402"/>
            <a:ext cx="923182" cy="578555"/>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20" name="Tijdelijke aanduiding voor tekst 23">
            <a:extLst>
              <a:ext uri="{FF2B5EF4-FFF2-40B4-BE49-F238E27FC236}">
                <a16:creationId xmlns:a16="http://schemas.microsoft.com/office/drawing/2014/main" id="{A53413D2-D180-A967-2F5C-299049B94145}"/>
              </a:ext>
            </a:extLst>
          </p:cNvPr>
          <p:cNvSpPr>
            <a:spLocks noGrp="1"/>
          </p:cNvSpPr>
          <p:nvPr>
            <p:ph type="body" sz="quarter" idx="36" hasCustomPrompt="1"/>
          </p:nvPr>
        </p:nvSpPr>
        <p:spPr>
          <a:xfrm>
            <a:off x="9852146" y="3577402"/>
            <a:ext cx="867484" cy="578555"/>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Tree>
    <p:extLst>
      <p:ext uri="{BB962C8B-B14F-4D97-AF65-F5344CB8AC3E}">
        <p14:creationId xmlns:p14="http://schemas.microsoft.com/office/powerpoint/2010/main" val="13687441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optie B">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3" name="Afbeelding 2" descr="Afbeelding met silhouet, creativiteit&#10;&#10;Automatisch gegenereerde beschrijving">
            <a:extLst>
              <a:ext uri="{FF2B5EF4-FFF2-40B4-BE49-F238E27FC236}">
                <a16:creationId xmlns:a16="http://schemas.microsoft.com/office/drawing/2014/main" id="{3050AD58-DAFE-808E-A887-92161960D69A}"/>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noFill/>
        </p:spPr>
      </p:pic>
      <p:sp>
        <p:nvSpPr>
          <p:cNvPr id="23" name="Tijdelijke aanduiding voor tekst 22">
            <a:extLst>
              <a:ext uri="{FF2B5EF4-FFF2-40B4-BE49-F238E27FC236}">
                <a16:creationId xmlns:a16="http://schemas.microsoft.com/office/drawing/2014/main" id="{1BD012D8-B0D1-0927-86E2-714DD63F6B1F}"/>
              </a:ext>
            </a:extLst>
          </p:cNvPr>
          <p:cNvSpPr>
            <a:spLocks noGrp="1" noRot="1" noMove="1" noResize="1" noEditPoints="1" noAdjustHandles="1" noChangeArrowheads="1" noChangeShapeType="1"/>
          </p:cNvSpPr>
          <p:nvPr>
            <p:ph type="body" sz="quarter" idx="11" hasCustomPrompt="1"/>
          </p:nvPr>
        </p:nvSpPr>
        <p:spPr>
          <a:xfrm>
            <a:off x="727939" y="747054"/>
            <a:ext cx="2181000" cy="567811"/>
          </a:xfrm>
          <a:prstGeom prst="rect">
            <a:avLst/>
          </a:prstGeom>
          <a:solidFill>
            <a:schemeClr val="tx2"/>
          </a:solidFill>
          <a:ln>
            <a:noFill/>
          </a:ln>
        </p:spPr>
        <p:txBody>
          <a:bodyPr wrap="none" lIns="180000" tIns="144000" rIns="180000" bIns="144000" anchor="ctr">
            <a:spAutoFit/>
          </a:bodyPr>
          <a:lstStyle>
            <a:lvl1pPr marL="0" indent="0" algn="l">
              <a:buNone/>
              <a:defRPr sz="20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Een korte regel</a:t>
            </a:r>
          </a:p>
        </p:txBody>
      </p:sp>
      <p:sp>
        <p:nvSpPr>
          <p:cNvPr id="24" name="Tijdelijke aanduiding voor tekst 22">
            <a:extLst>
              <a:ext uri="{FF2B5EF4-FFF2-40B4-BE49-F238E27FC236}">
                <a16:creationId xmlns:a16="http://schemas.microsoft.com/office/drawing/2014/main" id="{6368230E-29B5-71C0-69E2-FF7533C47C66}"/>
              </a:ext>
            </a:extLst>
          </p:cNvPr>
          <p:cNvSpPr>
            <a:spLocks noGrp="1" noRot="1" noMove="1" noResize="1" noEditPoints="1" noAdjustHandles="1" noChangeArrowheads="1" noChangeShapeType="1"/>
          </p:cNvSpPr>
          <p:nvPr>
            <p:ph type="body" sz="quarter" idx="12" hasCustomPrompt="1"/>
          </p:nvPr>
        </p:nvSpPr>
        <p:spPr>
          <a:xfrm>
            <a:off x="727939" y="1438070"/>
            <a:ext cx="3909684" cy="789411"/>
          </a:xfrm>
          <a:prstGeom prst="rect">
            <a:avLst/>
          </a:prstGeom>
          <a:solidFill>
            <a:schemeClr val="tx1"/>
          </a:solidFill>
          <a:ln>
            <a:noFill/>
          </a:ln>
        </p:spPr>
        <p:txBody>
          <a:bodyPr wrap="none" lIns="180000" tIns="144000" rIns="180000" bIns="144000" anchor="ctr">
            <a:spAutoFit/>
          </a:bodyPr>
          <a:lstStyle>
            <a:lvl1pPr marL="0" indent="0" algn="l">
              <a:buNone/>
              <a:defRPr sz="36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Document naam</a:t>
            </a:r>
          </a:p>
        </p:txBody>
      </p:sp>
      <p:sp>
        <p:nvSpPr>
          <p:cNvPr id="25" name="Tijdelijke aanduiding voor tekst 22">
            <a:extLst>
              <a:ext uri="{FF2B5EF4-FFF2-40B4-BE49-F238E27FC236}">
                <a16:creationId xmlns:a16="http://schemas.microsoft.com/office/drawing/2014/main" id="{AAD3D00D-7D6E-3E6C-CA2B-C46F419717C1}"/>
              </a:ext>
            </a:extLst>
          </p:cNvPr>
          <p:cNvSpPr>
            <a:spLocks noGrp="1" noRot="1" noMove="1" noResize="1" noEditPoints="1" noAdjustHandles="1" noChangeArrowheads="1" noChangeShapeType="1"/>
          </p:cNvSpPr>
          <p:nvPr>
            <p:ph type="body" sz="quarter" idx="13" hasCustomPrompt="1"/>
          </p:nvPr>
        </p:nvSpPr>
        <p:spPr>
          <a:xfrm>
            <a:off x="727939" y="2361858"/>
            <a:ext cx="2741655" cy="789411"/>
          </a:xfrm>
          <a:prstGeom prst="rect">
            <a:avLst/>
          </a:prstGeom>
          <a:solidFill>
            <a:schemeClr val="tx1"/>
          </a:solidFill>
          <a:ln>
            <a:noFill/>
          </a:ln>
        </p:spPr>
        <p:txBody>
          <a:bodyPr wrap="none" lIns="180000" tIns="144000" rIns="180000" bIns="144000" anchor="ctr">
            <a:spAutoFit/>
          </a:bodyPr>
          <a:lstStyle>
            <a:lvl1pPr marL="0" indent="0" algn="l">
              <a:buNone/>
              <a:defRPr sz="36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op 2 regels</a:t>
            </a:r>
          </a:p>
        </p:txBody>
      </p:sp>
      <p:pic>
        <p:nvPicPr>
          <p:cNvPr id="14" name="Graphic 13">
            <a:extLst>
              <a:ext uri="{FF2B5EF4-FFF2-40B4-BE49-F238E27FC236}">
                <a16:creationId xmlns:a16="http://schemas.microsoft.com/office/drawing/2014/main" id="{14C436F1-43DC-AA51-55E5-72E4EAD2F8A7}"/>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4"/>
              </a:ext>
            </a:extLst>
          </a:blip>
          <a:stretch>
            <a:fillRect/>
          </a:stretch>
        </p:blipFill>
        <p:spPr>
          <a:xfrm>
            <a:off x="727939" y="4268458"/>
            <a:ext cx="1638332" cy="671001"/>
          </a:xfrm>
          <a:prstGeom prst="rect">
            <a:avLst/>
          </a:prstGeom>
        </p:spPr>
      </p:pic>
    </p:spTree>
    <p:extLst>
      <p:ext uri="{BB962C8B-B14F-4D97-AF65-F5344CB8AC3E}">
        <p14:creationId xmlns:p14="http://schemas.microsoft.com/office/powerpoint/2010/main" val="30297861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en tekst">
    <p:spTree>
      <p:nvGrpSpPr>
        <p:cNvPr id="1" name=""/>
        <p:cNvGrpSpPr/>
        <p:nvPr/>
      </p:nvGrpSpPr>
      <p:grpSpPr>
        <a:xfrm>
          <a:off x="0" y="0"/>
          <a:ext cx="0" cy="0"/>
          <a:chOff x="0" y="0"/>
          <a:chExt cx="0" cy="0"/>
        </a:xfrm>
      </p:grpSpPr>
      <p:sp>
        <p:nvSpPr>
          <p:cNvPr id="11" name="Tijdelijke aanduiding voor tekst 18">
            <a:extLst>
              <a:ext uri="{FF2B5EF4-FFF2-40B4-BE49-F238E27FC236}">
                <a16:creationId xmlns:a16="http://schemas.microsoft.com/office/drawing/2014/main" id="{07737D2D-2C43-6B51-B5D3-611FCCEC9E1A}"/>
              </a:ext>
            </a:extLst>
          </p:cNvPr>
          <p:cNvSpPr>
            <a:spLocks noGrp="1" noRot="1" noMove="1" noResize="1" noEditPoints="1" noAdjustHandles="1" noChangeArrowheads="1" noChangeShapeType="1"/>
          </p:cNvSpPr>
          <p:nvPr>
            <p:ph type="body" sz="quarter" idx="16" hasCustomPrompt="1"/>
          </p:nvPr>
        </p:nvSpPr>
        <p:spPr>
          <a:xfrm>
            <a:off x="628663" y="673696"/>
            <a:ext cx="10327953"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noRot="1" noMove="1" noResize="1" noEditPoints="1" noAdjustHandles="1" noChangeArrowheads="1" noChangeShapeType="1"/>
          </p:cNvSpPr>
          <p:nvPr>
            <p:ph type="body" sz="quarter" idx="17"/>
          </p:nvPr>
        </p:nvSpPr>
        <p:spPr>
          <a:xfrm>
            <a:off x="628662" y="1689557"/>
            <a:ext cx="10327953" cy="4627970"/>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Tree>
    <p:extLst>
      <p:ext uri="{BB962C8B-B14F-4D97-AF65-F5344CB8AC3E}">
        <p14:creationId xmlns:p14="http://schemas.microsoft.com/office/powerpoint/2010/main" val="3586843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tekst en afbeelding">
    <p:spTree>
      <p:nvGrpSpPr>
        <p:cNvPr id="1" name=""/>
        <p:cNvGrpSpPr/>
        <p:nvPr/>
      </p:nvGrpSpPr>
      <p:grpSpPr>
        <a:xfrm>
          <a:off x="0" y="0"/>
          <a:ext cx="0" cy="0"/>
          <a:chOff x="0" y="0"/>
          <a:chExt cx="0" cy="0"/>
        </a:xfrm>
      </p:grpSpPr>
      <p:sp>
        <p:nvSpPr>
          <p:cNvPr id="11" name="Tijdelijke aanduiding voor tekst 18">
            <a:extLst>
              <a:ext uri="{FF2B5EF4-FFF2-40B4-BE49-F238E27FC236}">
                <a16:creationId xmlns:a16="http://schemas.microsoft.com/office/drawing/2014/main" id="{07737D2D-2C43-6B51-B5D3-611FCCEC9E1A}"/>
              </a:ext>
            </a:extLst>
          </p:cNvPr>
          <p:cNvSpPr>
            <a:spLocks noGrp="1" noRot="1" noMove="1" noResize="1" noEditPoints="1" noAdjustHandles="1" noChangeArrowheads="1" noChangeShapeType="1"/>
          </p:cNvSpPr>
          <p:nvPr>
            <p:ph type="body" sz="quarter" idx="16" hasCustomPrompt="1"/>
          </p:nvPr>
        </p:nvSpPr>
        <p:spPr>
          <a:xfrm>
            <a:off x="628664" y="673696"/>
            <a:ext cx="6901690"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noRot="1" noMove="1" noResize="1" noEditPoints="1" noAdjustHandles="1" noChangeArrowheads="1" noChangeShapeType="1"/>
          </p:cNvSpPr>
          <p:nvPr>
            <p:ph type="body" sz="quarter" idx="17"/>
          </p:nvPr>
        </p:nvSpPr>
        <p:spPr>
          <a:xfrm>
            <a:off x="628662" y="1689557"/>
            <a:ext cx="6901691" cy="4627970"/>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
        <p:nvSpPr>
          <p:cNvPr id="2" name="Tijdelijke aanduiding voor afbeelding 14">
            <a:extLst>
              <a:ext uri="{FF2B5EF4-FFF2-40B4-BE49-F238E27FC236}">
                <a16:creationId xmlns:a16="http://schemas.microsoft.com/office/drawing/2014/main" id="{8A6CFFA5-3158-C925-CDDF-0BECBD6F6E3D}"/>
              </a:ext>
            </a:extLst>
          </p:cNvPr>
          <p:cNvSpPr>
            <a:spLocks noGrp="1" noRot="1" noMove="1" noResize="1" noEditPoints="1" noAdjustHandles="1" noChangeArrowheads="1" noChangeShapeType="1"/>
          </p:cNvSpPr>
          <p:nvPr>
            <p:ph type="pic" sz="quarter" idx="18" hasCustomPrompt="1"/>
          </p:nvPr>
        </p:nvSpPr>
        <p:spPr>
          <a:xfrm>
            <a:off x="7850909" y="538120"/>
            <a:ext cx="3863089" cy="5781760"/>
          </a:xfrm>
          <a:prstGeom prst="round2DiagRect">
            <a:avLst>
              <a:gd name="adj1" fmla="val 11751"/>
              <a:gd name="adj2" fmla="val 3248"/>
            </a:avLst>
          </a:prstGeom>
          <a:solidFill>
            <a:schemeClr val="bg2"/>
          </a:solidFill>
        </p:spPr>
        <p:txBody>
          <a:bodyPr anchor="ctr"/>
          <a:lstStyle>
            <a:lvl1pPr marL="0" indent="0" algn="ctr">
              <a:buNone/>
              <a:defRPr sz="1200">
                <a:latin typeface="Figtree" pitchFamily="2" charset="0"/>
              </a:defRPr>
            </a:lvl1pPr>
          </a:lstStyle>
          <a:p>
            <a:r>
              <a:rPr lang="nl-NL"/>
              <a:t>Afbeelding</a:t>
            </a:r>
          </a:p>
        </p:txBody>
      </p:sp>
    </p:spTree>
    <p:extLst>
      <p:ext uri="{BB962C8B-B14F-4D97-AF65-F5344CB8AC3E}">
        <p14:creationId xmlns:p14="http://schemas.microsoft.com/office/powerpoint/2010/main" val="29796986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en tekst en instructies">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B75146FF-45F7-C032-90AA-9AC85F8BC54A}"/>
              </a:ext>
            </a:extLst>
          </p:cNvPr>
          <p:cNvSpPr/>
          <p:nvPr userDrawn="1"/>
        </p:nvSpPr>
        <p:spPr>
          <a:xfrm>
            <a:off x="7849590" y="289973"/>
            <a:ext cx="4049040" cy="6278054"/>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p>
            <a:pPr algn="ctr"/>
            <a:endParaRPr lang="nl-NL"/>
          </a:p>
        </p:txBody>
      </p:sp>
      <p:sp>
        <p:nvSpPr>
          <p:cNvPr id="13" name="Afgeronde rechthoek 12">
            <a:extLst>
              <a:ext uri="{FF2B5EF4-FFF2-40B4-BE49-F238E27FC236}">
                <a16:creationId xmlns:a16="http://schemas.microsoft.com/office/drawing/2014/main" id="{86CB6872-2DD9-E134-B26D-E4C3EFCF94FC}"/>
              </a:ext>
            </a:extLst>
          </p:cNvPr>
          <p:cNvSpPr/>
          <p:nvPr userDrawn="1"/>
        </p:nvSpPr>
        <p:spPr>
          <a:xfrm>
            <a:off x="7998409" y="5398051"/>
            <a:ext cx="3731269" cy="691620"/>
          </a:xfrm>
          <a:prstGeom prst="roundRect">
            <a:avLst>
              <a:gd name="adj" fmla="val 120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p:cNvSpPr>
          <p:nvPr>
            <p:ph type="body" sz="quarter" idx="16" hasCustomPrompt="1"/>
          </p:nvPr>
        </p:nvSpPr>
        <p:spPr>
          <a:xfrm>
            <a:off x="628664" y="673696"/>
            <a:ext cx="6901690"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p:cNvSpPr>
          <p:nvPr>
            <p:ph type="body" sz="quarter" idx="17"/>
          </p:nvPr>
        </p:nvSpPr>
        <p:spPr>
          <a:xfrm>
            <a:off x="628662" y="1689557"/>
            <a:ext cx="6901691" cy="4627970"/>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dirty="0"/>
              <a:t>Klikken om de tekststijl van het model te bewerken</a:t>
            </a:r>
          </a:p>
          <a:p>
            <a:pPr lvl="1"/>
            <a:r>
              <a:rPr lang="nl-NL" dirty="0"/>
              <a:t>Tweede niveau</a:t>
            </a:r>
          </a:p>
        </p:txBody>
      </p:sp>
      <p:sp>
        <p:nvSpPr>
          <p:cNvPr id="6" name="Tijdelijke aanduiding voor tekst 5">
            <a:extLst>
              <a:ext uri="{FF2B5EF4-FFF2-40B4-BE49-F238E27FC236}">
                <a16:creationId xmlns:a16="http://schemas.microsoft.com/office/drawing/2014/main" id="{9268B053-6E61-457D-DB39-6FCAC7D99779}"/>
              </a:ext>
            </a:extLst>
          </p:cNvPr>
          <p:cNvSpPr>
            <a:spLocks noGrp="1"/>
          </p:cNvSpPr>
          <p:nvPr>
            <p:ph type="body" sz="quarter" idx="18" hasCustomPrompt="1"/>
          </p:nvPr>
        </p:nvSpPr>
        <p:spPr>
          <a:xfrm>
            <a:off x="7998409" y="547190"/>
            <a:ext cx="3731269" cy="684335"/>
          </a:xfrm>
          <a:prstGeom prst="rect">
            <a:avLst/>
          </a:prstGeom>
        </p:spPr>
        <p:txBody>
          <a:bodyPr>
            <a:normAutofit/>
          </a:bodyPr>
          <a:lstStyle>
            <a:lvl1pPr algn="ctr">
              <a:buFontTx/>
              <a:buNone/>
              <a:defRPr b="1" i="0">
                <a:solidFill>
                  <a:schemeClr val="bg1"/>
                </a:solidFill>
                <a:latin typeface="Segoe UI" panose="020B0502040204020203" pitchFamily="34" charset="0"/>
                <a:cs typeface="Segoe UI" panose="020B0502040204020203" pitchFamily="34" charset="0"/>
              </a:defRPr>
            </a:lvl1pPr>
          </a:lstStyle>
          <a:p>
            <a:pPr lvl="0"/>
            <a:r>
              <a:rPr lang="nl-NL"/>
              <a:t>Titel</a:t>
            </a:r>
          </a:p>
        </p:txBody>
      </p:sp>
      <p:sp>
        <p:nvSpPr>
          <p:cNvPr id="7" name="Tijdelijke aanduiding voor tekst 5">
            <a:extLst>
              <a:ext uri="{FF2B5EF4-FFF2-40B4-BE49-F238E27FC236}">
                <a16:creationId xmlns:a16="http://schemas.microsoft.com/office/drawing/2014/main" id="{1B0DC77B-8EF8-D84F-481B-206AA8978C97}"/>
              </a:ext>
            </a:extLst>
          </p:cNvPr>
          <p:cNvSpPr>
            <a:spLocks noGrp="1"/>
          </p:cNvSpPr>
          <p:nvPr>
            <p:ph type="body" sz="quarter" idx="19" hasCustomPrompt="1"/>
          </p:nvPr>
        </p:nvSpPr>
        <p:spPr>
          <a:xfrm>
            <a:off x="7998409" y="4836379"/>
            <a:ext cx="3731269" cy="478811"/>
          </a:xfrm>
          <a:prstGeom prst="rect">
            <a:avLst/>
          </a:prstGeom>
        </p:spPr>
        <p:txBody>
          <a:bodyPr>
            <a:normAutofit/>
          </a:bodyPr>
          <a:lstStyle>
            <a:lvl1pPr algn="ctr">
              <a:buFontTx/>
              <a:buNone/>
              <a:defRPr sz="1400" b="1" i="0">
                <a:solidFill>
                  <a:schemeClr val="bg1"/>
                </a:solidFill>
                <a:latin typeface="Segoe UI" panose="020B0502040204020203" pitchFamily="34" charset="0"/>
                <a:cs typeface="Segoe UI" panose="020B0502040204020203" pitchFamily="34" charset="0"/>
              </a:defRPr>
            </a:lvl1pPr>
          </a:lstStyle>
          <a:p>
            <a:pPr lvl="0"/>
            <a:r>
              <a:rPr lang="nl-NL"/>
              <a:t>Vul hier in waar het geldig is en voor wie</a:t>
            </a:r>
          </a:p>
        </p:txBody>
      </p:sp>
      <p:pic>
        <p:nvPicPr>
          <p:cNvPr id="9" name="Afbeelding 8">
            <a:extLst>
              <a:ext uri="{FF2B5EF4-FFF2-40B4-BE49-F238E27FC236}">
                <a16:creationId xmlns:a16="http://schemas.microsoft.com/office/drawing/2014/main" id="{FED7A48D-485F-3909-4E16-114F290ED1CB}"/>
              </a:ext>
            </a:extLst>
          </p:cNvPr>
          <p:cNvPicPr>
            <a:picLocks noChangeAspect="1"/>
          </p:cNvPicPr>
          <p:nvPr userDrawn="1"/>
        </p:nvPicPr>
        <p:blipFill>
          <a:blip r:embed="rId2"/>
          <a:srcRect l="3542" t="83799" r="4601" b="4766"/>
          <a:stretch>
            <a:fillRect/>
          </a:stretch>
        </p:blipFill>
        <p:spPr>
          <a:xfrm>
            <a:off x="8228458" y="5467653"/>
            <a:ext cx="3003549" cy="539157"/>
          </a:xfrm>
          <a:prstGeom prst="rect">
            <a:avLst/>
          </a:prstGeom>
        </p:spPr>
      </p:pic>
      <p:sp>
        <p:nvSpPr>
          <p:cNvPr id="12" name="Afgeronde rechthoek 11">
            <a:extLst>
              <a:ext uri="{FF2B5EF4-FFF2-40B4-BE49-F238E27FC236}">
                <a16:creationId xmlns:a16="http://schemas.microsoft.com/office/drawing/2014/main" id="{EC1A3BE9-73B9-893F-E1B5-643FFC47AA8B}"/>
              </a:ext>
            </a:extLst>
          </p:cNvPr>
          <p:cNvSpPr/>
          <p:nvPr userDrawn="1"/>
        </p:nvSpPr>
        <p:spPr>
          <a:xfrm>
            <a:off x="7998409" y="1289207"/>
            <a:ext cx="3731269" cy="3464311"/>
          </a:xfrm>
          <a:prstGeom prst="roundRect">
            <a:avLst>
              <a:gd name="adj" fmla="val 372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Afgeronde rechthoek 13">
            <a:extLst>
              <a:ext uri="{FF2B5EF4-FFF2-40B4-BE49-F238E27FC236}">
                <a16:creationId xmlns:a16="http://schemas.microsoft.com/office/drawing/2014/main" id="{84EFD191-6B79-5C43-9990-D01517929E27}"/>
              </a:ext>
            </a:extLst>
          </p:cNvPr>
          <p:cNvSpPr/>
          <p:nvPr userDrawn="1"/>
        </p:nvSpPr>
        <p:spPr>
          <a:xfrm>
            <a:off x="8114567" y="4213591"/>
            <a:ext cx="3479009" cy="425432"/>
          </a:xfrm>
          <a:prstGeom prst="roundRect">
            <a:avLst>
              <a:gd name="adj" fmla="val 1013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Graphic 15" descr="Waarschuwing met effen opvulling">
            <a:extLst>
              <a:ext uri="{FF2B5EF4-FFF2-40B4-BE49-F238E27FC236}">
                <a16:creationId xmlns:a16="http://schemas.microsoft.com/office/drawing/2014/main" id="{B888ABF5-175B-DC33-3692-B2749CDF09C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181419" y="4311380"/>
            <a:ext cx="208987" cy="208987"/>
          </a:xfrm>
          <a:prstGeom prst="rect">
            <a:avLst/>
          </a:prstGeom>
        </p:spPr>
      </p:pic>
      <p:sp>
        <p:nvSpPr>
          <p:cNvPr id="18" name="Tijdelijke aanduiding voor tekst 17">
            <a:extLst>
              <a:ext uri="{FF2B5EF4-FFF2-40B4-BE49-F238E27FC236}">
                <a16:creationId xmlns:a16="http://schemas.microsoft.com/office/drawing/2014/main" id="{C43DCE9E-33CE-AD90-EE4A-28FA33826220}"/>
              </a:ext>
            </a:extLst>
          </p:cNvPr>
          <p:cNvSpPr>
            <a:spLocks noGrp="1"/>
          </p:cNvSpPr>
          <p:nvPr>
            <p:ph type="body" sz="quarter" idx="20" hasCustomPrompt="1"/>
          </p:nvPr>
        </p:nvSpPr>
        <p:spPr>
          <a:xfrm>
            <a:off x="8440738" y="4262142"/>
            <a:ext cx="3083821" cy="319247"/>
          </a:xfrm>
          <a:prstGeom prst="rect">
            <a:avLst/>
          </a:prstGeom>
        </p:spPr>
        <p:txBody>
          <a:bodyPr anchor="ctr" anchorCtr="0">
            <a:normAutofit/>
          </a:bodyPr>
          <a:lstStyle>
            <a:lvl1pPr marL="0" indent="0">
              <a:buFontTx/>
              <a:buNone/>
              <a:defRPr sz="1000" b="1" i="0">
                <a:solidFill>
                  <a:schemeClr val="bg1"/>
                </a:solidFill>
                <a:latin typeface="Segoe UI Semibold" panose="020B0702040204020203" pitchFamily="34" charset="0"/>
                <a:cs typeface="Segoe UI Semibold" panose="020B0702040204020203" pitchFamily="34" charset="0"/>
              </a:defRPr>
            </a:lvl1pPr>
            <a:lvl2pPr>
              <a:buFontTx/>
              <a:buNone/>
              <a:defRPr b="1" i="0">
                <a:solidFill>
                  <a:schemeClr val="bg1"/>
                </a:solidFill>
                <a:latin typeface="Segoe UI Semibold" panose="020B0702040204020203" pitchFamily="34" charset="0"/>
                <a:cs typeface="Segoe UI Semibold" panose="020B0702040204020203" pitchFamily="34" charset="0"/>
              </a:defRPr>
            </a:lvl2pPr>
            <a:lvl3pPr>
              <a:buFontTx/>
              <a:buNone/>
              <a:defRPr b="1" i="0">
                <a:solidFill>
                  <a:schemeClr val="bg1"/>
                </a:solidFill>
                <a:latin typeface="Segoe UI Semibold" panose="020B0702040204020203" pitchFamily="34" charset="0"/>
                <a:cs typeface="Segoe UI Semibold" panose="020B0702040204020203" pitchFamily="34" charset="0"/>
              </a:defRPr>
            </a:lvl3pPr>
            <a:lvl4pPr>
              <a:buFontTx/>
              <a:buNone/>
              <a:defRPr b="1" i="0">
                <a:solidFill>
                  <a:schemeClr val="bg1"/>
                </a:solidFill>
                <a:latin typeface="Segoe UI Semibold" panose="020B0702040204020203" pitchFamily="34" charset="0"/>
                <a:cs typeface="Segoe UI Semibold" panose="020B0702040204020203" pitchFamily="34" charset="0"/>
              </a:defRPr>
            </a:lvl4pPr>
            <a:lvl5pPr>
              <a:buFontTx/>
              <a:buNone/>
              <a:defRPr b="1" i="0">
                <a:solidFill>
                  <a:schemeClr val="bg1"/>
                </a:solidFill>
                <a:latin typeface="Segoe UI Semibold" panose="020B0702040204020203" pitchFamily="34" charset="0"/>
                <a:cs typeface="Segoe UI Semibold" panose="020B0702040204020203" pitchFamily="34" charset="0"/>
              </a:defRPr>
            </a:lvl5pPr>
          </a:lstStyle>
          <a:p>
            <a:pPr lvl="0"/>
            <a:r>
              <a:rPr lang="nl-NL"/>
              <a:t>Typ hier waar je problemen kunt melden</a:t>
            </a:r>
          </a:p>
        </p:txBody>
      </p:sp>
      <p:pic>
        <p:nvPicPr>
          <p:cNvPr id="22" name="Afbeelding 21">
            <a:extLst>
              <a:ext uri="{FF2B5EF4-FFF2-40B4-BE49-F238E27FC236}">
                <a16:creationId xmlns:a16="http://schemas.microsoft.com/office/drawing/2014/main" id="{AC623BD8-B3D7-7424-3A17-DFDFA55B667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06008" y="1411418"/>
            <a:ext cx="3497597" cy="2222751"/>
          </a:xfrm>
          <a:prstGeom prst="rect">
            <a:avLst/>
          </a:prstGeom>
        </p:spPr>
      </p:pic>
      <p:sp>
        <p:nvSpPr>
          <p:cNvPr id="24" name="Tijdelijke aanduiding voor tekst 23">
            <a:extLst>
              <a:ext uri="{FF2B5EF4-FFF2-40B4-BE49-F238E27FC236}">
                <a16:creationId xmlns:a16="http://schemas.microsoft.com/office/drawing/2014/main" id="{7AA2450E-EEDE-3EF4-BA66-A5733D65833C}"/>
              </a:ext>
            </a:extLst>
          </p:cNvPr>
          <p:cNvSpPr>
            <a:spLocks noGrp="1"/>
          </p:cNvSpPr>
          <p:nvPr>
            <p:ph type="body" sz="quarter" idx="21" hasCustomPrompt="1"/>
          </p:nvPr>
        </p:nvSpPr>
        <p:spPr>
          <a:xfrm>
            <a:off x="8110784"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5" name="Tijdelijke aanduiding voor tekst 23">
            <a:extLst>
              <a:ext uri="{FF2B5EF4-FFF2-40B4-BE49-F238E27FC236}">
                <a16:creationId xmlns:a16="http://schemas.microsoft.com/office/drawing/2014/main" id="{D68B9A56-4D47-821A-F8EB-E4269D1641F8}"/>
              </a:ext>
            </a:extLst>
          </p:cNvPr>
          <p:cNvSpPr>
            <a:spLocks noGrp="1"/>
          </p:cNvSpPr>
          <p:nvPr>
            <p:ph type="body" sz="quarter" idx="30" hasCustomPrompt="1"/>
          </p:nvPr>
        </p:nvSpPr>
        <p:spPr>
          <a:xfrm>
            <a:off x="10697608"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6" name="Tijdelijke aanduiding voor tekst 23">
            <a:extLst>
              <a:ext uri="{FF2B5EF4-FFF2-40B4-BE49-F238E27FC236}">
                <a16:creationId xmlns:a16="http://schemas.microsoft.com/office/drawing/2014/main" id="{192EF401-CBE1-6EA4-B642-6D7D3356DE21}"/>
              </a:ext>
            </a:extLst>
          </p:cNvPr>
          <p:cNvSpPr>
            <a:spLocks noGrp="1"/>
          </p:cNvSpPr>
          <p:nvPr>
            <p:ph type="body" sz="quarter" idx="31" hasCustomPrompt="1"/>
          </p:nvPr>
        </p:nvSpPr>
        <p:spPr>
          <a:xfrm>
            <a:off x="8954493" y="2253056"/>
            <a:ext cx="923182"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7" name="Tijdelijke aanduiding voor tekst 23">
            <a:extLst>
              <a:ext uri="{FF2B5EF4-FFF2-40B4-BE49-F238E27FC236}">
                <a16:creationId xmlns:a16="http://schemas.microsoft.com/office/drawing/2014/main" id="{8694A2C9-A734-7A76-2CD6-7783183FF7B2}"/>
              </a:ext>
            </a:extLst>
          </p:cNvPr>
          <p:cNvSpPr>
            <a:spLocks noGrp="1"/>
          </p:cNvSpPr>
          <p:nvPr>
            <p:ph type="body" sz="quarter" idx="32" hasCustomPrompt="1"/>
          </p:nvPr>
        </p:nvSpPr>
        <p:spPr>
          <a:xfrm>
            <a:off x="9853900"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8" name="Tijdelijke aanduiding voor tekst 23">
            <a:extLst>
              <a:ext uri="{FF2B5EF4-FFF2-40B4-BE49-F238E27FC236}">
                <a16:creationId xmlns:a16="http://schemas.microsoft.com/office/drawing/2014/main" id="{6E4ACD56-63D5-505E-108E-6AAEF334A0C9}"/>
              </a:ext>
            </a:extLst>
          </p:cNvPr>
          <p:cNvSpPr>
            <a:spLocks noGrp="1"/>
          </p:cNvSpPr>
          <p:nvPr>
            <p:ph type="body" sz="quarter" idx="33" hasCustomPrompt="1"/>
          </p:nvPr>
        </p:nvSpPr>
        <p:spPr>
          <a:xfrm>
            <a:off x="9293274" y="3676314"/>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9" name="Tijdelijke aanduiding voor tekst 23">
            <a:extLst>
              <a:ext uri="{FF2B5EF4-FFF2-40B4-BE49-F238E27FC236}">
                <a16:creationId xmlns:a16="http://schemas.microsoft.com/office/drawing/2014/main" id="{9DF2F03A-4999-4D96-3BAE-0663F7E67E3B}"/>
              </a:ext>
            </a:extLst>
          </p:cNvPr>
          <p:cNvSpPr>
            <a:spLocks noGrp="1"/>
          </p:cNvSpPr>
          <p:nvPr>
            <p:ph type="body" sz="quarter" idx="34" hasCustomPrompt="1"/>
          </p:nvPr>
        </p:nvSpPr>
        <p:spPr>
          <a:xfrm>
            <a:off x="8225141" y="3682720"/>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40" name="Tijdelijke aanduiding voor tekst 23">
            <a:extLst>
              <a:ext uri="{FF2B5EF4-FFF2-40B4-BE49-F238E27FC236}">
                <a16:creationId xmlns:a16="http://schemas.microsoft.com/office/drawing/2014/main" id="{B0CF23B2-79A0-1D59-2CAB-1B838B99D8CD}"/>
              </a:ext>
            </a:extLst>
          </p:cNvPr>
          <p:cNvSpPr>
            <a:spLocks noGrp="1"/>
          </p:cNvSpPr>
          <p:nvPr>
            <p:ph type="body" sz="quarter" idx="35" hasCustomPrompt="1"/>
          </p:nvPr>
        </p:nvSpPr>
        <p:spPr>
          <a:xfrm>
            <a:off x="10361406" y="3669908"/>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Tree>
    <p:extLst>
      <p:ext uri="{BB962C8B-B14F-4D97-AF65-F5344CB8AC3E}">
        <p14:creationId xmlns:p14="http://schemas.microsoft.com/office/powerpoint/2010/main" val="20612541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el en tekst en instructies">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B75146FF-45F7-C032-90AA-9AC85F8BC54A}"/>
              </a:ext>
            </a:extLst>
          </p:cNvPr>
          <p:cNvSpPr/>
          <p:nvPr userDrawn="1"/>
        </p:nvSpPr>
        <p:spPr>
          <a:xfrm>
            <a:off x="7849590" y="289973"/>
            <a:ext cx="4049040" cy="6278054"/>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p>
            <a:pPr algn="ctr"/>
            <a:endParaRPr lang="nl-NL"/>
          </a:p>
        </p:txBody>
      </p:sp>
      <p:sp>
        <p:nvSpPr>
          <p:cNvPr id="13" name="Afgeronde rechthoek 12">
            <a:extLst>
              <a:ext uri="{FF2B5EF4-FFF2-40B4-BE49-F238E27FC236}">
                <a16:creationId xmlns:a16="http://schemas.microsoft.com/office/drawing/2014/main" id="{86CB6872-2DD9-E134-B26D-E4C3EFCF94FC}"/>
              </a:ext>
            </a:extLst>
          </p:cNvPr>
          <p:cNvSpPr/>
          <p:nvPr userDrawn="1"/>
        </p:nvSpPr>
        <p:spPr>
          <a:xfrm>
            <a:off x="7998409" y="5398051"/>
            <a:ext cx="3731269" cy="691620"/>
          </a:xfrm>
          <a:prstGeom prst="roundRect">
            <a:avLst>
              <a:gd name="adj" fmla="val 120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p:cNvSpPr>
          <p:nvPr>
            <p:ph type="body" sz="quarter" idx="16" hasCustomPrompt="1"/>
          </p:nvPr>
        </p:nvSpPr>
        <p:spPr>
          <a:xfrm>
            <a:off x="628664" y="673696"/>
            <a:ext cx="6901690"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p:cNvSpPr>
          <p:nvPr>
            <p:ph type="body" sz="quarter" idx="17"/>
          </p:nvPr>
        </p:nvSpPr>
        <p:spPr>
          <a:xfrm>
            <a:off x="628662" y="1689557"/>
            <a:ext cx="6901691" cy="4627970"/>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
        <p:nvSpPr>
          <p:cNvPr id="6" name="Tijdelijke aanduiding voor tekst 5">
            <a:extLst>
              <a:ext uri="{FF2B5EF4-FFF2-40B4-BE49-F238E27FC236}">
                <a16:creationId xmlns:a16="http://schemas.microsoft.com/office/drawing/2014/main" id="{9268B053-6E61-457D-DB39-6FCAC7D99779}"/>
              </a:ext>
            </a:extLst>
          </p:cNvPr>
          <p:cNvSpPr>
            <a:spLocks noGrp="1"/>
          </p:cNvSpPr>
          <p:nvPr>
            <p:ph type="body" sz="quarter" idx="18" hasCustomPrompt="1"/>
          </p:nvPr>
        </p:nvSpPr>
        <p:spPr>
          <a:xfrm>
            <a:off x="7998409" y="547190"/>
            <a:ext cx="3731269" cy="684335"/>
          </a:xfrm>
          <a:prstGeom prst="rect">
            <a:avLst/>
          </a:prstGeom>
        </p:spPr>
        <p:txBody>
          <a:bodyPr>
            <a:normAutofit/>
          </a:bodyPr>
          <a:lstStyle>
            <a:lvl1pPr algn="ctr">
              <a:buFontTx/>
              <a:buNone/>
              <a:defRPr b="1" i="0">
                <a:solidFill>
                  <a:schemeClr val="bg1"/>
                </a:solidFill>
                <a:latin typeface="Segoe UI" panose="020B0502040204020203" pitchFamily="34" charset="0"/>
                <a:cs typeface="Segoe UI" panose="020B0502040204020203" pitchFamily="34" charset="0"/>
              </a:defRPr>
            </a:lvl1pPr>
          </a:lstStyle>
          <a:p>
            <a:pPr lvl="0"/>
            <a:r>
              <a:rPr lang="nl-NL"/>
              <a:t>Titel</a:t>
            </a:r>
          </a:p>
        </p:txBody>
      </p:sp>
      <p:sp>
        <p:nvSpPr>
          <p:cNvPr id="7" name="Tijdelijke aanduiding voor tekst 5">
            <a:extLst>
              <a:ext uri="{FF2B5EF4-FFF2-40B4-BE49-F238E27FC236}">
                <a16:creationId xmlns:a16="http://schemas.microsoft.com/office/drawing/2014/main" id="{1B0DC77B-8EF8-D84F-481B-206AA8978C97}"/>
              </a:ext>
            </a:extLst>
          </p:cNvPr>
          <p:cNvSpPr>
            <a:spLocks noGrp="1"/>
          </p:cNvSpPr>
          <p:nvPr>
            <p:ph type="body" sz="quarter" idx="19" hasCustomPrompt="1"/>
          </p:nvPr>
        </p:nvSpPr>
        <p:spPr>
          <a:xfrm>
            <a:off x="7998409" y="4836379"/>
            <a:ext cx="3731269" cy="478811"/>
          </a:xfrm>
          <a:prstGeom prst="rect">
            <a:avLst/>
          </a:prstGeom>
        </p:spPr>
        <p:txBody>
          <a:bodyPr>
            <a:normAutofit/>
          </a:bodyPr>
          <a:lstStyle>
            <a:lvl1pPr algn="ctr">
              <a:buFontTx/>
              <a:buNone/>
              <a:defRPr sz="1400" b="1" i="0">
                <a:solidFill>
                  <a:schemeClr val="bg1"/>
                </a:solidFill>
                <a:latin typeface="Segoe UI" panose="020B0502040204020203" pitchFamily="34" charset="0"/>
                <a:cs typeface="Segoe UI" panose="020B0502040204020203" pitchFamily="34" charset="0"/>
              </a:defRPr>
            </a:lvl1pPr>
          </a:lstStyle>
          <a:p>
            <a:pPr lvl="0"/>
            <a:r>
              <a:rPr lang="nl-NL"/>
              <a:t>Vul hier in waar het geldig is en voor wie</a:t>
            </a:r>
          </a:p>
        </p:txBody>
      </p:sp>
      <p:pic>
        <p:nvPicPr>
          <p:cNvPr id="9" name="Afbeelding 8">
            <a:extLst>
              <a:ext uri="{FF2B5EF4-FFF2-40B4-BE49-F238E27FC236}">
                <a16:creationId xmlns:a16="http://schemas.microsoft.com/office/drawing/2014/main" id="{FED7A48D-485F-3909-4E16-114F290ED1CB}"/>
              </a:ext>
            </a:extLst>
          </p:cNvPr>
          <p:cNvPicPr>
            <a:picLocks noChangeAspect="1"/>
          </p:cNvPicPr>
          <p:nvPr userDrawn="1"/>
        </p:nvPicPr>
        <p:blipFill>
          <a:blip r:embed="rId2"/>
          <a:srcRect l="3542" t="83799" r="4601" b="4766"/>
          <a:stretch>
            <a:fillRect/>
          </a:stretch>
        </p:blipFill>
        <p:spPr>
          <a:xfrm>
            <a:off x="8228458" y="5467653"/>
            <a:ext cx="3003549" cy="539157"/>
          </a:xfrm>
          <a:prstGeom prst="rect">
            <a:avLst/>
          </a:prstGeom>
        </p:spPr>
      </p:pic>
      <p:sp>
        <p:nvSpPr>
          <p:cNvPr id="12" name="Afgeronde rechthoek 11">
            <a:extLst>
              <a:ext uri="{FF2B5EF4-FFF2-40B4-BE49-F238E27FC236}">
                <a16:creationId xmlns:a16="http://schemas.microsoft.com/office/drawing/2014/main" id="{EC1A3BE9-73B9-893F-E1B5-643FFC47AA8B}"/>
              </a:ext>
            </a:extLst>
          </p:cNvPr>
          <p:cNvSpPr/>
          <p:nvPr userDrawn="1"/>
        </p:nvSpPr>
        <p:spPr>
          <a:xfrm>
            <a:off x="7998409" y="1289207"/>
            <a:ext cx="3731269" cy="3464311"/>
          </a:xfrm>
          <a:prstGeom prst="roundRect">
            <a:avLst>
              <a:gd name="adj" fmla="val 372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Afgeronde rechthoek 13">
            <a:extLst>
              <a:ext uri="{FF2B5EF4-FFF2-40B4-BE49-F238E27FC236}">
                <a16:creationId xmlns:a16="http://schemas.microsoft.com/office/drawing/2014/main" id="{84EFD191-6B79-5C43-9990-D01517929E27}"/>
              </a:ext>
            </a:extLst>
          </p:cNvPr>
          <p:cNvSpPr/>
          <p:nvPr userDrawn="1"/>
        </p:nvSpPr>
        <p:spPr>
          <a:xfrm>
            <a:off x="8114567" y="4213591"/>
            <a:ext cx="3479009" cy="425432"/>
          </a:xfrm>
          <a:prstGeom prst="roundRect">
            <a:avLst>
              <a:gd name="adj" fmla="val 1013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Graphic 15" descr="Waarschuwing met effen opvulling">
            <a:extLst>
              <a:ext uri="{FF2B5EF4-FFF2-40B4-BE49-F238E27FC236}">
                <a16:creationId xmlns:a16="http://schemas.microsoft.com/office/drawing/2014/main" id="{B888ABF5-175B-DC33-3692-B2749CDF09C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181419" y="4311380"/>
            <a:ext cx="208987" cy="208987"/>
          </a:xfrm>
          <a:prstGeom prst="rect">
            <a:avLst/>
          </a:prstGeom>
        </p:spPr>
      </p:pic>
      <p:sp>
        <p:nvSpPr>
          <p:cNvPr id="18" name="Tijdelijke aanduiding voor tekst 17">
            <a:extLst>
              <a:ext uri="{FF2B5EF4-FFF2-40B4-BE49-F238E27FC236}">
                <a16:creationId xmlns:a16="http://schemas.microsoft.com/office/drawing/2014/main" id="{C43DCE9E-33CE-AD90-EE4A-28FA33826220}"/>
              </a:ext>
            </a:extLst>
          </p:cNvPr>
          <p:cNvSpPr>
            <a:spLocks noGrp="1"/>
          </p:cNvSpPr>
          <p:nvPr>
            <p:ph type="body" sz="quarter" idx="20" hasCustomPrompt="1"/>
          </p:nvPr>
        </p:nvSpPr>
        <p:spPr>
          <a:xfrm>
            <a:off x="8440738" y="4262142"/>
            <a:ext cx="3083821" cy="319247"/>
          </a:xfrm>
          <a:prstGeom prst="rect">
            <a:avLst/>
          </a:prstGeom>
        </p:spPr>
        <p:txBody>
          <a:bodyPr anchor="ctr" anchorCtr="0">
            <a:normAutofit/>
          </a:bodyPr>
          <a:lstStyle>
            <a:lvl1pPr marL="0" indent="0">
              <a:buFontTx/>
              <a:buNone/>
              <a:defRPr sz="1000" b="1" i="0">
                <a:solidFill>
                  <a:schemeClr val="bg1"/>
                </a:solidFill>
                <a:latin typeface="Segoe UI Semibold" panose="020B0702040204020203" pitchFamily="34" charset="0"/>
                <a:cs typeface="Segoe UI Semibold" panose="020B0702040204020203" pitchFamily="34" charset="0"/>
              </a:defRPr>
            </a:lvl1pPr>
            <a:lvl2pPr>
              <a:buFontTx/>
              <a:buNone/>
              <a:defRPr b="1" i="0">
                <a:solidFill>
                  <a:schemeClr val="bg1"/>
                </a:solidFill>
                <a:latin typeface="Segoe UI Semibold" panose="020B0702040204020203" pitchFamily="34" charset="0"/>
                <a:cs typeface="Segoe UI Semibold" panose="020B0702040204020203" pitchFamily="34" charset="0"/>
              </a:defRPr>
            </a:lvl2pPr>
            <a:lvl3pPr>
              <a:buFontTx/>
              <a:buNone/>
              <a:defRPr b="1" i="0">
                <a:solidFill>
                  <a:schemeClr val="bg1"/>
                </a:solidFill>
                <a:latin typeface="Segoe UI Semibold" panose="020B0702040204020203" pitchFamily="34" charset="0"/>
                <a:cs typeface="Segoe UI Semibold" panose="020B0702040204020203" pitchFamily="34" charset="0"/>
              </a:defRPr>
            </a:lvl3pPr>
            <a:lvl4pPr>
              <a:buFontTx/>
              <a:buNone/>
              <a:defRPr b="1" i="0">
                <a:solidFill>
                  <a:schemeClr val="bg1"/>
                </a:solidFill>
                <a:latin typeface="Segoe UI Semibold" panose="020B0702040204020203" pitchFamily="34" charset="0"/>
                <a:cs typeface="Segoe UI Semibold" panose="020B0702040204020203" pitchFamily="34" charset="0"/>
              </a:defRPr>
            </a:lvl4pPr>
            <a:lvl5pPr>
              <a:buFontTx/>
              <a:buNone/>
              <a:defRPr b="1" i="0">
                <a:solidFill>
                  <a:schemeClr val="bg1"/>
                </a:solidFill>
                <a:latin typeface="Segoe UI Semibold" panose="020B0702040204020203" pitchFamily="34" charset="0"/>
                <a:cs typeface="Segoe UI Semibold" panose="020B0702040204020203" pitchFamily="34" charset="0"/>
              </a:defRPr>
            </a:lvl5pPr>
          </a:lstStyle>
          <a:p>
            <a:pPr lvl="0"/>
            <a:r>
              <a:rPr lang="nl-NL"/>
              <a:t>Typ hier waar je problemen kunt melden</a:t>
            </a:r>
          </a:p>
        </p:txBody>
      </p:sp>
      <p:pic>
        <p:nvPicPr>
          <p:cNvPr id="22" name="Afbeelding 21">
            <a:extLst>
              <a:ext uri="{FF2B5EF4-FFF2-40B4-BE49-F238E27FC236}">
                <a16:creationId xmlns:a16="http://schemas.microsoft.com/office/drawing/2014/main" id="{AC623BD8-B3D7-7424-3A17-DFDFA55B667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06008" y="1411418"/>
            <a:ext cx="3497597" cy="2222751"/>
          </a:xfrm>
          <a:prstGeom prst="rect">
            <a:avLst/>
          </a:prstGeom>
        </p:spPr>
      </p:pic>
      <p:sp>
        <p:nvSpPr>
          <p:cNvPr id="24" name="Tijdelijke aanduiding voor tekst 23">
            <a:extLst>
              <a:ext uri="{FF2B5EF4-FFF2-40B4-BE49-F238E27FC236}">
                <a16:creationId xmlns:a16="http://schemas.microsoft.com/office/drawing/2014/main" id="{7AA2450E-EEDE-3EF4-BA66-A5733D65833C}"/>
              </a:ext>
            </a:extLst>
          </p:cNvPr>
          <p:cNvSpPr>
            <a:spLocks noGrp="1"/>
          </p:cNvSpPr>
          <p:nvPr>
            <p:ph type="body" sz="quarter" idx="21" hasCustomPrompt="1"/>
          </p:nvPr>
        </p:nvSpPr>
        <p:spPr>
          <a:xfrm>
            <a:off x="8110784"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5" name="Tijdelijke aanduiding voor tekst 23">
            <a:extLst>
              <a:ext uri="{FF2B5EF4-FFF2-40B4-BE49-F238E27FC236}">
                <a16:creationId xmlns:a16="http://schemas.microsoft.com/office/drawing/2014/main" id="{D68B9A56-4D47-821A-F8EB-E4269D1641F8}"/>
              </a:ext>
            </a:extLst>
          </p:cNvPr>
          <p:cNvSpPr>
            <a:spLocks noGrp="1"/>
          </p:cNvSpPr>
          <p:nvPr>
            <p:ph type="body" sz="quarter" idx="30" hasCustomPrompt="1"/>
          </p:nvPr>
        </p:nvSpPr>
        <p:spPr>
          <a:xfrm>
            <a:off x="10697608"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6" name="Tijdelijke aanduiding voor tekst 23">
            <a:extLst>
              <a:ext uri="{FF2B5EF4-FFF2-40B4-BE49-F238E27FC236}">
                <a16:creationId xmlns:a16="http://schemas.microsoft.com/office/drawing/2014/main" id="{192EF401-CBE1-6EA4-B642-6D7D3356DE21}"/>
              </a:ext>
            </a:extLst>
          </p:cNvPr>
          <p:cNvSpPr>
            <a:spLocks noGrp="1"/>
          </p:cNvSpPr>
          <p:nvPr>
            <p:ph type="body" sz="quarter" idx="31" hasCustomPrompt="1"/>
          </p:nvPr>
        </p:nvSpPr>
        <p:spPr>
          <a:xfrm>
            <a:off x="8954493" y="2253056"/>
            <a:ext cx="923182"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7" name="Tijdelijke aanduiding voor tekst 23">
            <a:extLst>
              <a:ext uri="{FF2B5EF4-FFF2-40B4-BE49-F238E27FC236}">
                <a16:creationId xmlns:a16="http://schemas.microsoft.com/office/drawing/2014/main" id="{8694A2C9-A734-7A76-2CD6-7783183FF7B2}"/>
              </a:ext>
            </a:extLst>
          </p:cNvPr>
          <p:cNvSpPr>
            <a:spLocks noGrp="1"/>
          </p:cNvSpPr>
          <p:nvPr>
            <p:ph type="body" sz="quarter" idx="32" hasCustomPrompt="1"/>
          </p:nvPr>
        </p:nvSpPr>
        <p:spPr>
          <a:xfrm>
            <a:off x="9853900"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8" name="Tijdelijke aanduiding voor tekst 23">
            <a:extLst>
              <a:ext uri="{FF2B5EF4-FFF2-40B4-BE49-F238E27FC236}">
                <a16:creationId xmlns:a16="http://schemas.microsoft.com/office/drawing/2014/main" id="{6E4ACD56-63D5-505E-108E-6AAEF334A0C9}"/>
              </a:ext>
            </a:extLst>
          </p:cNvPr>
          <p:cNvSpPr>
            <a:spLocks noGrp="1"/>
          </p:cNvSpPr>
          <p:nvPr>
            <p:ph type="body" sz="quarter" idx="33" hasCustomPrompt="1"/>
          </p:nvPr>
        </p:nvSpPr>
        <p:spPr>
          <a:xfrm>
            <a:off x="9293274" y="3676314"/>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9" name="Tijdelijke aanduiding voor tekst 23">
            <a:extLst>
              <a:ext uri="{FF2B5EF4-FFF2-40B4-BE49-F238E27FC236}">
                <a16:creationId xmlns:a16="http://schemas.microsoft.com/office/drawing/2014/main" id="{9DF2F03A-4999-4D96-3BAE-0663F7E67E3B}"/>
              </a:ext>
            </a:extLst>
          </p:cNvPr>
          <p:cNvSpPr>
            <a:spLocks noGrp="1"/>
          </p:cNvSpPr>
          <p:nvPr>
            <p:ph type="body" sz="quarter" idx="34" hasCustomPrompt="1"/>
          </p:nvPr>
        </p:nvSpPr>
        <p:spPr>
          <a:xfrm>
            <a:off x="8225141" y="3682720"/>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40" name="Tijdelijke aanduiding voor tekst 23">
            <a:extLst>
              <a:ext uri="{FF2B5EF4-FFF2-40B4-BE49-F238E27FC236}">
                <a16:creationId xmlns:a16="http://schemas.microsoft.com/office/drawing/2014/main" id="{B0CF23B2-79A0-1D59-2CAB-1B838B99D8CD}"/>
              </a:ext>
            </a:extLst>
          </p:cNvPr>
          <p:cNvSpPr>
            <a:spLocks noGrp="1"/>
          </p:cNvSpPr>
          <p:nvPr>
            <p:ph type="body" sz="quarter" idx="35" hasCustomPrompt="1"/>
          </p:nvPr>
        </p:nvSpPr>
        <p:spPr>
          <a:xfrm>
            <a:off x="10361406" y="3669908"/>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Tree>
    <p:extLst>
      <p:ext uri="{BB962C8B-B14F-4D97-AF65-F5344CB8AC3E}">
        <p14:creationId xmlns:p14="http://schemas.microsoft.com/office/powerpoint/2010/main" val="13607779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el en tekst en instructies">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B75146FF-45F7-C032-90AA-9AC85F8BC54A}"/>
              </a:ext>
            </a:extLst>
          </p:cNvPr>
          <p:cNvSpPr/>
          <p:nvPr userDrawn="1"/>
        </p:nvSpPr>
        <p:spPr>
          <a:xfrm>
            <a:off x="7849590" y="289973"/>
            <a:ext cx="4049040" cy="6278054"/>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p>
            <a:pPr algn="ctr"/>
            <a:endParaRPr lang="nl-NL"/>
          </a:p>
        </p:txBody>
      </p:sp>
      <p:sp>
        <p:nvSpPr>
          <p:cNvPr id="13" name="Afgeronde rechthoek 12">
            <a:extLst>
              <a:ext uri="{FF2B5EF4-FFF2-40B4-BE49-F238E27FC236}">
                <a16:creationId xmlns:a16="http://schemas.microsoft.com/office/drawing/2014/main" id="{86CB6872-2DD9-E134-B26D-E4C3EFCF94FC}"/>
              </a:ext>
            </a:extLst>
          </p:cNvPr>
          <p:cNvSpPr/>
          <p:nvPr userDrawn="1"/>
        </p:nvSpPr>
        <p:spPr>
          <a:xfrm>
            <a:off x="7998409" y="5398051"/>
            <a:ext cx="3731269" cy="691620"/>
          </a:xfrm>
          <a:prstGeom prst="roundRect">
            <a:avLst>
              <a:gd name="adj" fmla="val 120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p:cNvSpPr>
          <p:nvPr>
            <p:ph type="body" sz="quarter" idx="16" hasCustomPrompt="1"/>
          </p:nvPr>
        </p:nvSpPr>
        <p:spPr>
          <a:xfrm>
            <a:off x="628664" y="673696"/>
            <a:ext cx="6901690"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p:cNvSpPr>
          <p:nvPr>
            <p:ph type="body" sz="quarter" idx="17"/>
          </p:nvPr>
        </p:nvSpPr>
        <p:spPr>
          <a:xfrm>
            <a:off x="628662" y="1689557"/>
            <a:ext cx="6901691" cy="4627970"/>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
        <p:nvSpPr>
          <p:cNvPr id="6" name="Tijdelijke aanduiding voor tekst 5">
            <a:extLst>
              <a:ext uri="{FF2B5EF4-FFF2-40B4-BE49-F238E27FC236}">
                <a16:creationId xmlns:a16="http://schemas.microsoft.com/office/drawing/2014/main" id="{9268B053-6E61-457D-DB39-6FCAC7D99779}"/>
              </a:ext>
            </a:extLst>
          </p:cNvPr>
          <p:cNvSpPr>
            <a:spLocks noGrp="1"/>
          </p:cNvSpPr>
          <p:nvPr>
            <p:ph type="body" sz="quarter" idx="18" hasCustomPrompt="1"/>
          </p:nvPr>
        </p:nvSpPr>
        <p:spPr>
          <a:xfrm>
            <a:off x="7998409" y="547190"/>
            <a:ext cx="3731269" cy="684335"/>
          </a:xfrm>
          <a:prstGeom prst="rect">
            <a:avLst/>
          </a:prstGeom>
        </p:spPr>
        <p:txBody>
          <a:bodyPr>
            <a:normAutofit/>
          </a:bodyPr>
          <a:lstStyle>
            <a:lvl1pPr algn="ctr">
              <a:buFontTx/>
              <a:buNone/>
              <a:defRPr b="1" i="0">
                <a:solidFill>
                  <a:schemeClr val="bg1"/>
                </a:solidFill>
                <a:latin typeface="Segoe UI" panose="020B0502040204020203" pitchFamily="34" charset="0"/>
                <a:cs typeface="Segoe UI" panose="020B0502040204020203" pitchFamily="34" charset="0"/>
              </a:defRPr>
            </a:lvl1pPr>
          </a:lstStyle>
          <a:p>
            <a:pPr lvl="0"/>
            <a:r>
              <a:rPr lang="nl-NL"/>
              <a:t>Titel</a:t>
            </a:r>
          </a:p>
        </p:txBody>
      </p:sp>
      <p:sp>
        <p:nvSpPr>
          <p:cNvPr id="7" name="Tijdelijke aanduiding voor tekst 5">
            <a:extLst>
              <a:ext uri="{FF2B5EF4-FFF2-40B4-BE49-F238E27FC236}">
                <a16:creationId xmlns:a16="http://schemas.microsoft.com/office/drawing/2014/main" id="{1B0DC77B-8EF8-D84F-481B-206AA8978C97}"/>
              </a:ext>
            </a:extLst>
          </p:cNvPr>
          <p:cNvSpPr>
            <a:spLocks noGrp="1"/>
          </p:cNvSpPr>
          <p:nvPr>
            <p:ph type="body" sz="quarter" idx="19" hasCustomPrompt="1"/>
          </p:nvPr>
        </p:nvSpPr>
        <p:spPr>
          <a:xfrm>
            <a:off x="7998409" y="4836379"/>
            <a:ext cx="3731269" cy="478811"/>
          </a:xfrm>
          <a:prstGeom prst="rect">
            <a:avLst/>
          </a:prstGeom>
        </p:spPr>
        <p:txBody>
          <a:bodyPr>
            <a:normAutofit/>
          </a:bodyPr>
          <a:lstStyle>
            <a:lvl1pPr algn="ctr">
              <a:buFontTx/>
              <a:buNone/>
              <a:defRPr sz="1400" b="1" i="0">
                <a:solidFill>
                  <a:schemeClr val="bg1"/>
                </a:solidFill>
                <a:latin typeface="Segoe UI" panose="020B0502040204020203" pitchFamily="34" charset="0"/>
                <a:cs typeface="Segoe UI" panose="020B0502040204020203" pitchFamily="34" charset="0"/>
              </a:defRPr>
            </a:lvl1pPr>
          </a:lstStyle>
          <a:p>
            <a:pPr lvl="0"/>
            <a:r>
              <a:rPr lang="nl-NL"/>
              <a:t>Vul hier in waar het geldig is en voor wie</a:t>
            </a:r>
          </a:p>
        </p:txBody>
      </p:sp>
      <p:pic>
        <p:nvPicPr>
          <p:cNvPr id="9" name="Afbeelding 8">
            <a:extLst>
              <a:ext uri="{FF2B5EF4-FFF2-40B4-BE49-F238E27FC236}">
                <a16:creationId xmlns:a16="http://schemas.microsoft.com/office/drawing/2014/main" id="{FED7A48D-485F-3909-4E16-114F290ED1CB}"/>
              </a:ext>
            </a:extLst>
          </p:cNvPr>
          <p:cNvPicPr>
            <a:picLocks noChangeAspect="1"/>
          </p:cNvPicPr>
          <p:nvPr userDrawn="1"/>
        </p:nvPicPr>
        <p:blipFill>
          <a:blip r:embed="rId2"/>
          <a:srcRect l="3542" t="83799" r="4601" b="4766"/>
          <a:stretch>
            <a:fillRect/>
          </a:stretch>
        </p:blipFill>
        <p:spPr>
          <a:xfrm>
            <a:off x="8228458" y="5467653"/>
            <a:ext cx="3003549" cy="539157"/>
          </a:xfrm>
          <a:prstGeom prst="rect">
            <a:avLst/>
          </a:prstGeom>
        </p:spPr>
      </p:pic>
      <p:sp>
        <p:nvSpPr>
          <p:cNvPr id="12" name="Afgeronde rechthoek 11">
            <a:extLst>
              <a:ext uri="{FF2B5EF4-FFF2-40B4-BE49-F238E27FC236}">
                <a16:creationId xmlns:a16="http://schemas.microsoft.com/office/drawing/2014/main" id="{EC1A3BE9-73B9-893F-E1B5-643FFC47AA8B}"/>
              </a:ext>
            </a:extLst>
          </p:cNvPr>
          <p:cNvSpPr/>
          <p:nvPr userDrawn="1"/>
        </p:nvSpPr>
        <p:spPr>
          <a:xfrm>
            <a:off x="7998409" y="1289207"/>
            <a:ext cx="3731269" cy="3464311"/>
          </a:xfrm>
          <a:prstGeom prst="roundRect">
            <a:avLst>
              <a:gd name="adj" fmla="val 372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Afgeronde rechthoek 13">
            <a:extLst>
              <a:ext uri="{FF2B5EF4-FFF2-40B4-BE49-F238E27FC236}">
                <a16:creationId xmlns:a16="http://schemas.microsoft.com/office/drawing/2014/main" id="{84EFD191-6B79-5C43-9990-D01517929E27}"/>
              </a:ext>
            </a:extLst>
          </p:cNvPr>
          <p:cNvSpPr/>
          <p:nvPr userDrawn="1"/>
        </p:nvSpPr>
        <p:spPr>
          <a:xfrm>
            <a:off x="8114567" y="4213591"/>
            <a:ext cx="3479009" cy="425432"/>
          </a:xfrm>
          <a:prstGeom prst="roundRect">
            <a:avLst>
              <a:gd name="adj" fmla="val 1013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Graphic 15" descr="Waarschuwing met effen opvulling">
            <a:extLst>
              <a:ext uri="{FF2B5EF4-FFF2-40B4-BE49-F238E27FC236}">
                <a16:creationId xmlns:a16="http://schemas.microsoft.com/office/drawing/2014/main" id="{B888ABF5-175B-DC33-3692-B2749CDF09C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181419" y="4311380"/>
            <a:ext cx="208987" cy="208987"/>
          </a:xfrm>
          <a:prstGeom prst="rect">
            <a:avLst/>
          </a:prstGeom>
        </p:spPr>
      </p:pic>
      <p:sp>
        <p:nvSpPr>
          <p:cNvPr id="18" name="Tijdelijke aanduiding voor tekst 17">
            <a:extLst>
              <a:ext uri="{FF2B5EF4-FFF2-40B4-BE49-F238E27FC236}">
                <a16:creationId xmlns:a16="http://schemas.microsoft.com/office/drawing/2014/main" id="{C43DCE9E-33CE-AD90-EE4A-28FA33826220}"/>
              </a:ext>
            </a:extLst>
          </p:cNvPr>
          <p:cNvSpPr>
            <a:spLocks noGrp="1"/>
          </p:cNvSpPr>
          <p:nvPr>
            <p:ph type="body" sz="quarter" idx="20" hasCustomPrompt="1"/>
          </p:nvPr>
        </p:nvSpPr>
        <p:spPr>
          <a:xfrm>
            <a:off x="8440738" y="4262142"/>
            <a:ext cx="3083821" cy="319247"/>
          </a:xfrm>
          <a:prstGeom prst="rect">
            <a:avLst/>
          </a:prstGeom>
        </p:spPr>
        <p:txBody>
          <a:bodyPr anchor="ctr" anchorCtr="0">
            <a:normAutofit/>
          </a:bodyPr>
          <a:lstStyle>
            <a:lvl1pPr marL="0" indent="0">
              <a:buFontTx/>
              <a:buNone/>
              <a:defRPr sz="1000" b="1" i="0">
                <a:solidFill>
                  <a:schemeClr val="bg1"/>
                </a:solidFill>
                <a:latin typeface="Segoe UI Semibold" panose="020B0702040204020203" pitchFamily="34" charset="0"/>
                <a:cs typeface="Segoe UI Semibold" panose="020B0702040204020203" pitchFamily="34" charset="0"/>
              </a:defRPr>
            </a:lvl1pPr>
            <a:lvl2pPr>
              <a:buFontTx/>
              <a:buNone/>
              <a:defRPr b="1" i="0">
                <a:solidFill>
                  <a:schemeClr val="bg1"/>
                </a:solidFill>
                <a:latin typeface="Segoe UI Semibold" panose="020B0702040204020203" pitchFamily="34" charset="0"/>
                <a:cs typeface="Segoe UI Semibold" panose="020B0702040204020203" pitchFamily="34" charset="0"/>
              </a:defRPr>
            </a:lvl2pPr>
            <a:lvl3pPr>
              <a:buFontTx/>
              <a:buNone/>
              <a:defRPr b="1" i="0">
                <a:solidFill>
                  <a:schemeClr val="bg1"/>
                </a:solidFill>
                <a:latin typeface="Segoe UI Semibold" panose="020B0702040204020203" pitchFamily="34" charset="0"/>
                <a:cs typeface="Segoe UI Semibold" panose="020B0702040204020203" pitchFamily="34" charset="0"/>
              </a:defRPr>
            </a:lvl3pPr>
            <a:lvl4pPr>
              <a:buFontTx/>
              <a:buNone/>
              <a:defRPr b="1" i="0">
                <a:solidFill>
                  <a:schemeClr val="bg1"/>
                </a:solidFill>
                <a:latin typeface="Segoe UI Semibold" panose="020B0702040204020203" pitchFamily="34" charset="0"/>
                <a:cs typeface="Segoe UI Semibold" panose="020B0702040204020203" pitchFamily="34" charset="0"/>
              </a:defRPr>
            </a:lvl4pPr>
            <a:lvl5pPr>
              <a:buFontTx/>
              <a:buNone/>
              <a:defRPr b="1" i="0">
                <a:solidFill>
                  <a:schemeClr val="bg1"/>
                </a:solidFill>
                <a:latin typeface="Segoe UI Semibold" panose="020B0702040204020203" pitchFamily="34" charset="0"/>
                <a:cs typeface="Segoe UI Semibold" panose="020B0702040204020203" pitchFamily="34" charset="0"/>
              </a:defRPr>
            </a:lvl5pPr>
          </a:lstStyle>
          <a:p>
            <a:pPr lvl="0"/>
            <a:r>
              <a:rPr lang="nl-NL"/>
              <a:t>Typ hier waar je problemen kunt melden</a:t>
            </a:r>
          </a:p>
        </p:txBody>
      </p:sp>
      <p:pic>
        <p:nvPicPr>
          <p:cNvPr id="22" name="Afbeelding 21">
            <a:extLst>
              <a:ext uri="{FF2B5EF4-FFF2-40B4-BE49-F238E27FC236}">
                <a16:creationId xmlns:a16="http://schemas.microsoft.com/office/drawing/2014/main" id="{AC623BD8-B3D7-7424-3A17-DFDFA55B667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06008" y="1411418"/>
            <a:ext cx="3497597" cy="2222751"/>
          </a:xfrm>
          <a:prstGeom prst="rect">
            <a:avLst/>
          </a:prstGeom>
        </p:spPr>
      </p:pic>
      <p:sp>
        <p:nvSpPr>
          <p:cNvPr id="24" name="Tijdelijke aanduiding voor tekst 23">
            <a:extLst>
              <a:ext uri="{FF2B5EF4-FFF2-40B4-BE49-F238E27FC236}">
                <a16:creationId xmlns:a16="http://schemas.microsoft.com/office/drawing/2014/main" id="{7AA2450E-EEDE-3EF4-BA66-A5733D65833C}"/>
              </a:ext>
            </a:extLst>
          </p:cNvPr>
          <p:cNvSpPr>
            <a:spLocks noGrp="1"/>
          </p:cNvSpPr>
          <p:nvPr>
            <p:ph type="body" sz="quarter" idx="21" hasCustomPrompt="1"/>
          </p:nvPr>
        </p:nvSpPr>
        <p:spPr>
          <a:xfrm>
            <a:off x="8110784"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5" name="Tijdelijke aanduiding voor tekst 23">
            <a:extLst>
              <a:ext uri="{FF2B5EF4-FFF2-40B4-BE49-F238E27FC236}">
                <a16:creationId xmlns:a16="http://schemas.microsoft.com/office/drawing/2014/main" id="{D68B9A56-4D47-821A-F8EB-E4269D1641F8}"/>
              </a:ext>
            </a:extLst>
          </p:cNvPr>
          <p:cNvSpPr>
            <a:spLocks noGrp="1"/>
          </p:cNvSpPr>
          <p:nvPr>
            <p:ph type="body" sz="quarter" idx="30" hasCustomPrompt="1"/>
          </p:nvPr>
        </p:nvSpPr>
        <p:spPr>
          <a:xfrm>
            <a:off x="10697608"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6" name="Tijdelijke aanduiding voor tekst 23">
            <a:extLst>
              <a:ext uri="{FF2B5EF4-FFF2-40B4-BE49-F238E27FC236}">
                <a16:creationId xmlns:a16="http://schemas.microsoft.com/office/drawing/2014/main" id="{192EF401-CBE1-6EA4-B642-6D7D3356DE21}"/>
              </a:ext>
            </a:extLst>
          </p:cNvPr>
          <p:cNvSpPr>
            <a:spLocks noGrp="1"/>
          </p:cNvSpPr>
          <p:nvPr>
            <p:ph type="body" sz="quarter" idx="31" hasCustomPrompt="1"/>
          </p:nvPr>
        </p:nvSpPr>
        <p:spPr>
          <a:xfrm>
            <a:off x="8954493" y="2253056"/>
            <a:ext cx="923182"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7" name="Tijdelijke aanduiding voor tekst 23">
            <a:extLst>
              <a:ext uri="{FF2B5EF4-FFF2-40B4-BE49-F238E27FC236}">
                <a16:creationId xmlns:a16="http://schemas.microsoft.com/office/drawing/2014/main" id="{8694A2C9-A734-7A76-2CD6-7783183FF7B2}"/>
              </a:ext>
            </a:extLst>
          </p:cNvPr>
          <p:cNvSpPr>
            <a:spLocks noGrp="1"/>
          </p:cNvSpPr>
          <p:nvPr>
            <p:ph type="body" sz="quarter" idx="32" hasCustomPrompt="1"/>
          </p:nvPr>
        </p:nvSpPr>
        <p:spPr>
          <a:xfrm>
            <a:off x="9853900"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8" name="Tijdelijke aanduiding voor tekst 23">
            <a:extLst>
              <a:ext uri="{FF2B5EF4-FFF2-40B4-BE49-F238E27FC236}">
                <a16:creationId xmlns:a16="http://schemas.microsoft.com/office/drawing/2014/main" id="{6E4ACD56-63D5-505E-108E-6AAEF334A0C9}"/>
              </a:ext>
            </a:extLst>
          </p:cNvPr>
          <p:cNvSpPr>
            <a:spLocks noGrp="1"/>
          </p:cNvSpPr>
          <p:nvPr>
            <p:ph type="body" sz="quarter" idx="33" hasCustomPrompt="1"/>
          </p:nvPr>
        </p:nvSpPr>
        <p:spPr>
          <a:xfrm>
            <a:off x="9293274" y="3676314"/>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9" name="Tijdelijke aanduiding voor tekst 23">
            <a:extLst>
              <a:ext uri="{FF2B5EF4-FFF2-40B4-BE49-F238E27FC236}">
                <a16:creationId xmlns:a16="http://schemas.microsoft.com/office/drawing/2014/main" id="{9DF2F03A-4999-4D96-3BAE-0663F7E67E3B}"/>
              </a:ext>
            </a:extLst>
          </p:cNvPr>
          <p:cNvSpPr>
            <a:spLocks noGrp="1"/>
          </p:cNvSpPr>
          <p:nvPr>
            <p:ph type="body" sz="quarter" idx="34" hasCustomPrompt="1"/>
          </p:nvPr>
        </p:nvSpPr>
        <p:spPr>
          <a:xfrm>
            <a:off x="8225141" y="3682720"/>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40" name="Tijdelijke aanduiding voor tekst 23">
            <a:extLst>
              <a:ext uri="{FF2B5EF4-FFF2-40B4-BE49-F238E27FC236}">
                <a16:creationId xmlns:a16="http://schemas.microsoft.com/office/drawing/2014/main" id="{B0CF23B2-79A0-1D59-2CAB-1B838B99D8CD}"/>
              </a:ext>
            </a:extLst>
          </p:cNvPr>
          <p:cNvSpPr>
            <a:spLocks noGrp="1"/>
          </p:cNvSpPr>
          <p:nvPr>
            <p:ph type="body" sz="quarter" idx="35" hasCustomPrompt="1"/>
          </p:nvPr>
        </p:nvSpPr>
        <p:spPr>
          <a:xfrm>
            <a:off x="10361406" y="3669908"/>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Tree>
    <p:extLst>
      <p:ext uri="{BB962C8B-B14F-4D97-AF65-F5344CB8AC3E}">
        <p14:creationId xmlns:p14="http://schemas.microsoft.com/office/powerpoint/2010/main" val="30510057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uw vlak met tekst">
    <p:spTree>
      <p:nvGrpSpPr>
        <p:cNvPr id="1" name=""/>
        <p:cNvGrpSpPr/>
        <p:nvPr/>
      </p:nvGrpSpPr>
      <p:grpSpPr>
        <a:xfrm>
          <a:off x="0" y="0"/>
          <a:ext cx="0" cy="0"/>
          <a:chOff x="0" y="0"/>
          <a:chExt cx="0" cy="0"/>
        </a:xfrm>
      </p:grpSpPr>
      <p:sp>
        <p:nvSpPr>
          <p:cNvPr id="7" name="Vrije vorm 6">
            <a:extLst>
              <a:ext uri="{FF2B5EF4-FFF2-40B4-BE49-F238E27FC236}">
                <a16:creationId xmlns:a16="http://schemas.microsoft.com/office/drawing/2014/main" id="{E570583B-4132-E407-BA3F-16E0BC4B539C}"/>
              </a:ext>
            </a:extLst>
          </p:cNvPr>
          <p:cNvSpPr>
            <a:spLocks noGrp="1" noRot="1" noMove="1" noResize="1" noEditPoints="1" noAdjustHandles="1" noChangeArrowheads="1" noChangeShapeType="1"/>
          </p:cNvSpPr>
          <p:nvPr userDrawn="1"/>
        </p:nvSpPr>
        <p:spPr>
          <a:xfrm>
            <a:off x="539640" y="547723"/>
            <a:ext cx="11112720" cy="5762553"/>
          </a:xfrm>
          <a:custGeom>
            <a:avLst/>
            <a:gdLst>
              <a:gd name="csX0" fmla="*/ 263786 w 7976041"/>
              <a:gd name="csY0" fmla="*/ 0 h 4463390"/>
              <a:gd name="csX1" fmla="*/ 7902172 w 7976041"/>
              <a:gd name="csY1" fmla="*/ 0 h 4463390"/>
              <a:gd name="csX2" fmla="*/ 7976041 w 7976041"/>
              <a:gd name="csY2" fmla="*/ 73869 h 4463390"/>
              <a:gd name="csX3" fmla="*/ 7976041 w 7976041"/>
              <a:gd name="csY3" fmla="*/ 4199605 h 4463390"/>
              <a:gd name="csX4" fmla="*/ 7765417 w 7976041"/>
              <a:gd name="csY4" fmla="*/ 4458032 h 4463390"/>
              <a:gd name="csX5" fmla="*/ 7712265 w 7976041"/>
              <a:gd name="csY5" fmla="*/ 4463390 h 4463390"/>
              <a:gd name="csX6" fmla="*/ 73864 w 7976041"/>
              <a:gd name="csY6" fmla="*/ 4463390 h 4463390"/>
              <a:gd name="csX7" fmla="*/ 45116 w 7976041"/>
              <a:gd name="csY7" fmla="*/ 4457586 h 4463390"/>
              <a:gd name="csX8" fmla="*/ 0 w 7976041"/>
              <a:gd name="csY8" fmla="*/ 4389522 h 4463390"/>
              <a:gd name="csX9" fmla="*/ 0 w 7976041"/>
              <a:gd name="csY9" fmla="*/ 263786 h 4463390"/>
              <a:gd name="csX10" fmla="*/ 263786 w 7976041"/>
              <a:gd name="csY10" fmla="*/ 0 h 44633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976041" h="4463390">
                <a:moveTo>
                  <a:pt x="263786" y="0"/>
                </a:moveTo>
                <a:lnTo>
                  <a:pt x="7902172" y="0"/>
                </a:lnTo>
                <a:cubicBezTo>
                  <a:pt x="7942969" y="0"/>
                  <a:pt x="7976041" y="33072"/>
                  <a:pt x="7976041" y="73869"/>
                </a:cubicBezTo>
                <a:lnTo>
                  <a:pt x="7976041" y="4199605"/>
                </a:lnTo>
                <a:cubicBezTo>
                  <a:pt x="7976041" y="4327080"/>
                  <a:pt x="7885620" y="4433435"/>
                  <a:pt x="7765417" y="4458032"/>
                </a:cubicBezTo>
                <a:lnTo>
                  <a:pt x="7712265" y="4463390"/>
                </a:lnTo>
                <a:lnTo>
                  <a:pt x="73864" y="4463390"/>
                </a:lnTo>
                <a:lnTo>
                  <a:pt x="45116" y="4457586"/>
                </a:lnTo>
                <a:cubicBezTo>
                  <a:pt x="18603" y="4446372"/>
                  <a:pt x="0" y="4420120"/>
                  <a:pt x="0" y="4389522"/>
                </a:cubicBezTo>
                <a:lnTo>
                  <a:pt x="0" y="263786"/>
                </a:lnTo>
                <a:cubicBezTo>
                  <a:pt x="0" y="118101"/>
                  <a:pt x="118101" y="0"/>
                  <a:pt x="263786" y="0"/>
                </a:cubicBez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noRot="1" noMove="1" noResize="1" noEditPoints="1" noAdjustHandles="1" noChangeArrowheads="1" noChangeShapeType="1"/>
          </p:cNvSpPr>
          <p:nvPr>
            <p:ph type="body" sz="quarter" idx="16" hasCustomPrompt="1"/>
          </p:nvPr>
        </p:nvSpPr>
        <p:spPr>
          <a:xfrm>
            <a:off x="914413" y="883246"/>
            <a:ext cx="10334612" cy="477054"/>
          </a:xfrm>
          <a:prstGeom prst="rect">
            <a:avLst/>
          </a:prstGeom>
        </p:spPr>
        <p:txBody>
          <a:bodyPr>
            <a:normAutofit/>
          </a:bodyPr>
          <a:lstStyle>
            <a:lvl1pPr marL="0" indent="0">
              <a:lnSpc>
                <a:spcPts val="3000"/>
              </a:lnSpc>
              <a:spcBef>
                <a:spcPts val="0"/>
              </a:spcBef>
              <a:buNone/>
              <a:defRPr sz="3000" b="1" spc="0" baseline="0">
                <a:solidFill>
                  <a:schemeClr val="bg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a:t>
            </a:r>
          </a:p>
        </p:txBody>
      </p:sp>
      <p:sp>
        <p:nvSpPr>
          <p:cNvPr id="10" name="Tijdelijke aanduiding voor tekst 4">
            <a:extLst>
              <a:ext uri="{FF2B5EF4-FFF2-40B4-BE49-F238E27FC236}">
                <a16:creationId xmlns:a16="http://schemas.microsoft.com/office/drawing/2014/main" id="{CBC1E881-13F5-1CA3-BCF1-520C8F2B5B89}"/>
              </a:ext>
            </a:extLst>
          </p:cNvPr>
          <p:cNvSpPr>
            <a:spLocks noGrp="1" noRot="1" noMove="1" noResize="1" noEditPoints="1" noAdjustHandles="1" noChangeArrowheads="1" noChangeShapeType="1"/>
          </p:cNvSpPr>
          <p:nvPr>
            <p:ph type="body" sz="quarter" idx="17"/>
          </p:nvPr>
        </p:nvSpPr>
        <p:spPr>
          <a:xfrm>
            <a:off x="914412" y="1689556"/>
            <a:ext cx="10334611" cy="4285197"/>
          </a:xfrm>
          <a:prstGeom prst="rect">
            <a:avLst/>
          </a:prstGeom>
        </p:spPr>
        <p:txBody>
          <a:bodyPr>
            <a:normAutofit/>
          </a:bodyPr>
          <a:lstStyle>
            <a:lvl1pPr>
              <a:lnSpc>
                <a:spcPts val="2000"/>
              </a:lnSpc>
              <a:spcBef>
                <a:spcPts val="0"/>
              </a:spcBef>
              <a:spcAft>
                <a:spcPts val="600"/>
              </a:spcAft>
              <a:defRPr lang="nl-NL" sz="1800" b="0" kern="1200" dirty="0" smtClean="0">
                <a:solidFill>
                  <a:schemeClr val="bg1"/>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chemeClr val="bg1"/>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Tree>
    <p:extLst>
      <p:ext uri="{BB962C8B-B14F-4D97-AF65-F5344CB8AC3E}">
        <p14:creationId xmlns:p14="http://schemas.microsoft.com/office/powerpoint/2010/main" val="28203976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ote tekst op blauwe achtergrond">
    <p:spTree>
      <p:nvGrpSpPr>
        <p:cNvPr id="1" name=""/>
        <p:cNvGrpSpPr/>
        <p:nvPr/>
      </p:nvGrpSpPr>
      <p:grpSpPr>
        <a:xfrm>
          <a:off x="0" y="0"/>
          <a:ext cx="0" cy="0"/>
          <a:chOff x="0" y="0"/>
          <a:chExt cx="0" cy="0"/>
        </a:xfrm>
      </p:grpSpPr>
      <p:sp>
        <p:nvSpPr>
          <p:cNvPr id="7" name="Vrije vorm 6">
            <a:extLst>
              <a:ext uri="{FF2B5EF4-FFF2-40B4-BE49-F238E27FC236}">
                <a16:creationId xmlns:a16="http://schemas.microsoft.com/office/drawing/2014/main" id="{E570583B-4132-E407-BA3F-16E0BC4B539C}"/>
              </a:ext>
            </a:extLst>
          </p:cNvPr>
          <p:cNvSpPr>
            <a:spLocks noGrp="1" noRot="1" noMove="1" noResize="1" noEditPoints="1" noAdjustHandles="1" noChangeArrowheads="1" noChangeShapeType="1"/>
          </p:cNvSpPr>
          <p:nvPr userDrawn="1"/>
        </p:nvSpPr>
        <p:spPr>
          <a:xfrm>
            <a:off x="539640" y="547723"/>
            <a:ext cx="11112720" cy="5762553"/>
          </a:xfrm>
          <a:custGeom>
            <a:avLst/>
            <a:gdLst>
              <a:gd name="csX0" fmla="*/ 263786 w 7976041"/>
              <a:gd name="csY0" fmla="*/ 0 h 4463390"/>
              <a:gd name="csX1" fmla="*/ 7902172 w 7976041"/>
              <a:gd name="csY1" fmla="*/ 0 h 4463390"/>
              <a:gd name="csX2" fmla="*/ 7976041 w 7976041"/>
              <a:gd name="csY2" fmla="*/ 73869 h 4463390"/>
              <a:gd name="csX3" fmla="*/ 7976041 w 7976041"/>
              <a:gd name="csY3" fmla="*/ 4199605 h 4463390"/>
              <a:gd name="csX4" fmla="*/ 7765417 w 7976041"/>
              <a:gd name="csY4" fmla="*/ 4458032 h 4463390"/>
              <a:gd name="csX5" fmla="*/ 7712265 w 7976041"/>
              <a:gd name="csY5" fmla="*/ 4463390 h 4463390"/>
              <a:gd name="csX6" fmla="*/ 73864 w 7976041"/>
              <a:gd name="csY6" fmla="*/ 4463390 h 4463390"/>
              <a:gd name="csX7" fmla="*/ 45116 w 7976041"/>
              <a:gd name="csY7" fmla="*/ 4457586 h 4463390"/>
              <a:gd name="csX8" fmla="*/ 0 w 7976041"/>
              <a:gd name="csY8" fmla="*/ 4389522 h 4463390"/>
              <a:gd name="csX9" fmla="*/ 0 w 7976041"/>
              <a:gd name="csY9" fmla="*/ 263786 h 4463390"/>
              <a:gd name="csX10" fmla="*/ 263786 w 7976041"/>
              <a:gd name="csY10" fmla="*/ 0 h 44633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976041" h="4463390">
                <a:moveTo>
                  <a:pt x="263786" y="0"/>
                </a:moveTo>
                <a:lnTo>
                  <a:pt x="7902172" y="0"/>
                </a:lnTo>
                <a:cubicBezTo>
                  <a:pt x="7942969" y="0"/>
                  <a:pt x="7976041" y="33072"/>
                  <a:pt x="7976041" y="73869"/>
                </a:cubicBezTo>
                <a:lnTo>
                  <a:pt x="7976041" y="4199605"/>
                </a:lnTo>
                <a:cubicBezTo>
                  <a:pt x="7976041" y="4327080"/>
                  <a:pt x="7885620" y="4433435"/>
                  <a:pt x="7765417" y="4458032"/>
                </a:cubicBezTo>
                <a:lnTo>
                  <a:pt x="7712265" y="4463390"/>
                </a:lnTo>
                <a:lnTo>
                  <a:pt x="73864" y="4463390"/>
                </a:lnTo>
                <a:lnTo>
                  <a:pt x="45116" y="4457586"/>
                </a:lnTo>
                <a:cubicBezTo>
                  <a:pt x="18603" y="4446372"/>
                  <a:pt x="0" y="4420120"/>
                  <a:pt x="0" y="4389522"/>
                </a:cubicBezTo>
                <a:lnTo>
                  <a:pt x="0" y="263786"/>
                </a:lnTo>
                <a:cubicBezTo>
                  <a:pt x="0" y="118101"/>
                  <a:pt x="118101" y="0"/>
                  <a:pt x="263786" y="0"/>
                </a:cubicBez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0" name="Tijdelijke aanduiding voor tekst 4">
            <a:extLst>
              <a:ext uri="{FF2B5EF4-FFF2-40B4-BE49-F238E27FC236}">
                <a16:creationId xmlns:a16="http://schemas.microsoft.com/office/drawing/2014/main" id="{CBC1E881-13F5-1CA3-BCF1-520C8F2B5B89}"/>
              </a:ext>
            </a:extLst>
          </p:cNvPr>
          <p:cNvSpPr>
            <a:spLocks noGrp="1"/>
          </p:cNvSpPr>
          <p:nvPr>
            <p:ph type="body" sz="quarter" idx="17"/>
          </p:nvPr>
        </p:nvSpPr>
        <p:spPr>
          <a:xfrm>
            <a:off x="914412" y="949124"/>
            <a:ext cx="10334611" cy="5025629"/>
          </a:xfrm>
          <a:prstGeom prst="rect">
            <a:avLst/>
          </a:prstGeom>
        </p:spPr>
        <p:txBody>
          <a:bodyPr anchor="ctr" anchorCtr="0">
            <a:normAutofit/>
          </a:bodyPr>
          <a:lstStyle>
            <a:lvl1pPr marL="0" indent="0">
              <a:lnSpc>
                <a:spcPct val="100000"/>
              </a:lnSpc>
              <a:spcBef>
                <a:spcPts val="0"/>
              </a:spcBef>
              <a:spcAft>
                <a:spcPts val="1200"/>
              </a:spcAft>
              <a:buFontTx/>
              <a:buNone/>
              <a:defRPr lang="nl-NL" sz="3000" b="0" kern="1200" dirty="0" smtClean="0">
                <a:solidFill>
                  <a:schemeClr val="bg1"/>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chemeClr val="bg1"/>
                </a:solidFill>
                <a:latin typeface="Segoe UI" panose="020B0502040204020203" pitchFamily="34" charset="0"/>
                <a:cs typeface="Segoe UI" panose="020B0502040204020203" pitchFamily="34" charset="0"/>
              </a:defRPr>
            </a:lvl2pPr>
          </a:lstStyle>
          <a:p>
            <a:pPr lvl="0"/>
            <a:r>
              <a:rPr lang="nl-NL"/>
              <a:t>Klikken om de tekststijl van het model te bewerken</a:t>
            </a:r>
          </a:p>
        </p:txBody>
      </p:sp>
    </p:spTree>
    <p:extLst>
      <p:ext uri="{BB962C8B-B14F-4D97-AF65-F5344CB8AC3E}">
        <p14:creationId xmlns:p14="http://schemas.microsoft.com/office/powerpoint/2010/main" val="34209947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161194"/>
      </p:ext>
    </p:extLst>
  </p:cSld>
  <p:clrMap bg1="lt1" tx1="dk1" bg2="lt2" tx2="dk2" accent1="accent1" accent2="accent2" accent3="accent3" accent4="accent4" accent5="accent5" accent6="accent6" hlink="hlink" folHlink="folHlink"/>
  <p:sldLayoutIdLst>
    <p:sldLayoutId id="2147483649" r:id="rId1"/>
    <p:sldLayoutId id="2147483683" r:id="rId2"/>
    <p:sldLayoutId id="2147483677" r:id="rId3"/>
    <p:sldLayoutId id="2147483687" r:id="rId4"/>
    <p:sldLayoutId id="2147483697" r:id="rId5"/>
    <p:sldLayoutId id="2147483700" r:id="rId6"/>
    <p:sldLayoutId id="2147483701" r:id="rId7"/>
    <p:sldLayoutId id="2147483676" r:id="rId8"/>
    <p:sldLayoutId id="2147483699" r:id="rId9"/>
    <p:sldLayoutId id="2147483698" r:id="rId10"/>
    <p:sldLayoutId id="2147483693" r:id="rId11"/>
    <p:sldLayoutId id="2147483689" r:id="rId12"/>
    <p:sldLayoutId id="2147483696" r:id="rId13"/>
    <p:sldLayoutId id="2147483691" r:id="rId14"/>
    <p:sldLayoutId id="2147483692" r:id="rId15"/>
    <p:sldLayoutId id="2147483694" r:id="rId16"/>
    <p:sldLayoutId id="2147483685" r:id="rId17"/>
    <p:sldLayoutId id="2147483702" r:id="rId18"/>
    <p:sldLayoutId id="2147483703" r:id="rId1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13.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13.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3.png"/><Relationship Id="rId5" Type="http://schemas.openxmlformats.org/officeDocument/2006/relationships/image" Target="../media/image19.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3.png"/><Relationship Id="rId5" Type="http://schemas.openxmlformats.org/officeDocument/2006/relationships/image" Target="../media/image20.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3.mp3"/><Relationship Id="rId1" Type="http://schemas.microsoft.com/office/2007/relationships/media" Target="../media/media13.mp3"/><Relationship Id="rId5" Type="http://schemas.openxmlformats.org/officeDocument/2006/relationships/image" Target="../media/image13.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13.png"/><Relationship Id="rId5" Type="http://schemas.openxmlformats.org/officeDocument/2006/relationships/image" Target="../media/image21.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13.png"/><Relationship Id="rId5" Type="http://schemas.openxmlformats.org/officeDocument/2006/relationships/image" Target="../media/image22.jp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3.png"/><Relationship Id="rId5" Type="http://schemas.openxmlformats.org/officeDocument/2006/relationships/image" Target="../media/image23.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3.png"/><Relationship Id="rId5" Type="http://schemas.openxmlformats.org/officeDocument/2006/relationships/image" Target="../media/image24.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13.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13.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13.png"/><Relationship Id="rId5" Type="http://schemas.openxmlformats.org/officeDocument/2006/relationships/image" Target="../media/image25.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1.mp3"/><Relationship Id="rId1" Type="http://schemas.microsoft.com/office/2007/relationships/media" Target="../media/media21.mp3"/><Relationship Id="rId5" Type="http://schemas.openxmlformats.org/officeDocument/2006/relationships/image" Target="../media/image13.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audio" Target="../media/media22.mp3"/><Relationship Id="rId1" Type="http://schemas.microsoft.com/office/2007/relationships/media" Target="../media/media22.mp3"/><Relationship Id="rId5" Type="http://schemas.openxmlformats.org/officeDocument/2006/relationships/image" Target="../media/image13.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23.mp3"/><Relationship Id="rId1" Type="http://schemas.microsoft.com/office/2007/relationships/media" Target="../media/media23.mp3"/><Relationship Id="rId5" Type="http://schemas.openxmlformats.org/officeDocument/2006/relationships/image" Target="../media/image13.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4.mp3"/><Relationship Id="rId1" Type="http://schemas.microsoft.com/office/2007/relationships/media" Target="../media/media24.mp3"/><Relationship Id="rId5" Type="http://schemas.openxmlformats.org/officeDocument/2006/relationships/image" Target="../media/image13.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25.mp3"/><Relationship Id="rId1" Type="http://schemas.microsoft.com/office/2007/relationships/media" Target="../media/media25.mp3"/><Relationship Id="rId5" Type="http://schemas.openxmlformats.org/officeDocument/2006/relationships/image" Target="../media/image13.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3.xml"/><Relationship Id="rId7" Type="http://schemas.openxmlformats.org/officeDocument/2006/relationships/image" Target="../media/image29.png"/><Relationship Id="rId2" Type="http://schemas.openxmlformats.org/officeDocument/2006/relationships/audio" Target="../media/media26.mp3"/><Relationship Id="rId1" Type="http://schemas.microsoft.com/office/2007/relationships/media" Target="../media/media26.mp3"/><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27.mp3"/><Relationship Id="rId1" Type="http://schemas.microsoft.com/office/2007/relationships/media" Target="../media/media27.mp3"/><Relationship Id="rId5" Type="http://schemas.openxmlformats.org/officeDocument/2006/relationships/image" Target="../media/image13.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3.png"/><Relationship Id="rId5" Type="http://schemas.openxmlformats.org/officeDocument/2006/relationships/image" Target="../media/image14.jpe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28.mp3"/><Relationship Id="rId1" Type="http://schemas.microsoft.com/office/2007/relationships/media" Target="../media/media28.mp3"/><Relationship Id="rId5" Type="http://schemas.openxmlformats.org/officeDocument/2006/relationships/image" Target="../media/image13.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9.mp3"/><Relationship Id="rId1" Type="http://schemas.microsoft.com/office/2007/relationships/media" Target="../media/media29.mp3"/><Relationship Id="rId6" Type="http://schemas.openxmlformats.org/officeDocument/2006/relationships/image" Target="../media/image13.png"/><Relationship Id="rId5" Type="http://schemas.openxmlformats.org/officeDocument/2006/relationships/image" Target="../media/image30.jpe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3.png"/><Relationship Id="rId5" Type="http://schemas.openxmlformats.org/officeDocument/2006/relationships/image" Target="../media/image15.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13.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3.png"/><Relationship Id="rId5" Type="http://schemas.openxmlformats.org/officeDocument/2006/relationships/image" Target="../media/image16.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3.png"/><Relationship Id="rId5" Type="http://schemas.openxmlformats.org/officeDocument/2006/relationships/image" Target="../media/image17.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3.png"/><Relationship Id="rId5" Type="http://schemas.openxmlformats.org/officeDocument/2006/relationships/image" Target="../media/image18.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13.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4AFCF725-92CF-D8DE-1F60-65EA7D9770F3}"/>
              </a:ext>
            </a:extLst>
          </p:cNvPr>
          <p:cNvSpPr>
            <a:spLocks noGrp="1"/>
          </p:cNvSpPr>
          <p:nvPr>
            <p:ph type="body" sz="quarter" idx="11"/>
          </p:nvPr>
        </p:nvSpPr>
        <p:spPr>
          <a:xfrm>
            <a:off x="727939" y="747054"/>
            <a:ext cx="1531167" cy="567811"/>
          </a:xfrm>
        </p:spPr>
        <p:txBody>
          <a:bodyPr/>
          <a:lstStyle/>
          <a:p>
            <a:r>
              <a:rPr lang="sk-SK" noProof="0" dirty="0"/>
              <a:t>E-learning</a:t>
            </a:r>
          </a:p>
        </p:txBody>
      </p:sp>
      <p:sp>
        <p:nvSpPr>
          <p:cNvPr id="9" name="Tijdelijke aanduiding voor tekst 8">
            <a:extLst>
              <a:ext uri="{FF2B5EF4-FFF2-40B4-BE49-F238E27FC236}">
                <a16:creationId xmlns:a16="http://schemas.microsoft.com/office/drawing/2014/main" id="{CD4208BB-11DD-CCA6-6B40-319EFA991C2E}"/>
              </a:ext>
            </a:extLst>
          </p:cNvPr>
          <p:cNvSpPr>
            <a:spLocks noGrp="1"/>
          </p:cNvSpPr>
          <p:nvPr>
            <p:ph type="body" sz="quarter" idx="12"/>
          </p:nvPr>
        </p:nvSpPr>
        <p:spPr>
          <a:xfrm>
            <a:off x="727939" y="1438070"/>
            <a:ext cx="7044319" cy="789411"/>
          </a:xfrm>
        </p:spPr>
        <p:txBody>
          <a:bodyPr/>
          <a:lstStyle/>
          <a:p>
            <a:r>
              <a:rPr lang="sk-SK" noProof="0" dirty="0"/>
              <a:t>Hygienické vykonávanie prác v</a:t>
            </a:r>
          </a:p>
        </p:txBody>
      </p:sp>
      <p:sp>
        <p:nvSpPr>
          <p:cNvPr id="10" name="Tijdelijke aanduiding voor tekst 9">
            <a:extLst>
              <a:ext uri="{FF2B5EF4-FFF2-40B4-BE49-F238E27FC236}">
                <a16:creationId xmlns:a16="http://schemas.microsoft.com/office/drawing/2014/main" id="{DC3818F8-61DD-3BC7-9D08-714E2E956E69}"/>
              </a:ext>
            </a:extLst>
          </p:cNvPr>
          <p:cNvSpPr>
            <a:spLocks noGrp="1"/>
          </p:cNvSpPr>
          <p:nvPr>
            <p:ph type="body" sz="quarter" idx="13"/>
          </p:nvPr>
        </p:nvSpPr>
        <p:spPr>
          <a:xfrm>
            <a:off x="727939" y="2361858"/>
            <a:ext cx="6948716" cy="789411"/>
          </a:xfrm>
        </p:spPr>
        <p:txBody>
          <a:bodyPr/>
          <a:lstStyle/>
          <a:p>
            <a:r>
              <a:rPr lang="sk-SK" noProof="0" dirty="0"/>
              <a:t>zariadeniach spoločnosti PWN</a:t>
            </a:r>
          </a:p>
        </p:txBody>
      </p:sp>
    </p:spTree>
    <p:extLst>
      <p:ext uri="{BB962C8B-B14F-4D97-AF65-F5344CB8AC3E}">
        <p14:creationId xmlns:p14="http://schemas.microsoft.com/office/powerpoint/2010/main" val="16661877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03F20978-63F9-095F-6D54-B3E1178AE193}"/>
              </a:ext>
            </a:extLst>
          </p:cNvPr>
          <p:cNvSpPr>
            <a:spLocks noGrp="1" noRot="1" noMove="1" noResize="1" noEditPoints="1" noAdjustHandles="1" noChangeArrowheads="1" noChangeShapeType="1"/>
          </p:cNvSpPr>
          <p:nvPr>
            <p:ph type="body" sz="quarter" idx="10"/>
          </p:nvPr>
        </p:nvSpPr>
        <p:spPr/>
        <p:txBody>
          <a:bodyPr/>
          <a:lstStyle/>
          <a:p>
            <a:r>
              <a:rPr lang="sk-SK" noProof="0" dirty="0"/>
              <a:t>Surová voda, bez úpravy</a:t>
            </a:r>
          </a:p>
          <a:p>
            <a:r>
              <a:rPr lang="sk-SK" noProof="0" dirty="0"/>
              <a:t>Príklady: nádrže, prívodné kanály, sitá surovej vody</a:t>
            </a:r>
          </a:p>
          <a:p>
            <a:r>
              <a:rPr lang="sk-SK" b="1" noProof="0" dirty="0"/>
              <a:t>Bez dezinfekcie</a:t>
            </a:r>
            <a:r>
              <a:rPr lang="sk-SK" noProof="0" dirty="0"/>
              <a:t> po prácach</a:t>
            </a:r>
          </a:p>
          <a:p>
            <a:r>
              <a:rPr lang="sk-SK" noProof="0" dirty="0"/>
              <a:t>Bez odberu vzoriek</a:t>
            </a:r>
          </a:p>
          <a:p>
            <a:r>
              <a:rPr lang="sk-SK" noProof="0" dirty="0"/>
              <a:t>Zariadenie možno </a:t>
            </a:r>
            <a:r>
              <a:rPr lang="sk-SK" b="1" noProof="0" dirty="0"/>
              <a:t>ihneď uviesť do prevádzky</a:t>
            </a:r>
            <a:endParaRPr lang="sk-SK" noProof="0" dirty="0"/>
          </a:p>
        </p:txBody>
      </p:sp>
      <p:sp>
        <p:nvSpPr>
          <p:cNvPr id="3" name="Tijdelijke aanduiding voor tekst 2">
            <a:extLst>
              <a:ext uri="{FF2B5EF4-FFF2-40B4-BE49-F238E27FC236}">
                <a16:creationId xmlns:a16="http://schemas.microsoft.com/office/drawing/2014/main" id="{FEB58C2C-F197-8208-0D37-725B45BFC594}"/>
              </a:ext>
            </a:extLst>
          </p:cNvPr>
          <p:cNvSpPr>
            <a:spLocks noGrp="1" noRot="1" noMove="1" noResize="1" noEditPoints="1" noAdjustHandles="1" noChangeArrowheads="1" noChangeShapeType="1"/>
          </p:cNvSpPr>
          <p:nvPr>
            <p:ph type="body" sz="quarter" idx="11"/>
          </p:nvPr>
        </p:nvSpPr>
        <p:spPr/>
        <p:txBody>
          <a:bodyPr/>
          <a:lstStyle/>
          <a:p>
            <a:r>
              <a:rPr lang="sk-SK" noProof="0" dirty="0"/>
              <a:t>Čiastočne upravená voda</a:t>
            </a:r>
          </a:p>
          <a:p>
            <a:r>
              <a:rPr lang="sk-SK" noProof="0" dirty="0"/>
              <a:t>Príklady: koagulácia a sedimentácia</a:t>
            </a:r>
          </a:p>
          <a:p>
            <a:r>
              <a:rPr lang="sk-SK" b="1" noProof="0" dirty="0"/>
              <a:t>Dezinfekcia</a:t>
            </a:r>
            <a:r>
              <a:rPr lang="sk-SK" noProof="0" dirty="0"/>
              <a:t> po prácach</a:t>
            </a:r>
          </a:p>
          <a:p>
            <a:r>
              <a:rPr lang="sk-SK" b="1" noProof="0" dirty="0"/>
              <a:t>Následný kontrolný </a:t>
            </a:r>
            <a:r>
              <a:rPr lang="sk-SK" noProof="0" dirty="0"/>
              <a:t>odber vzoriek</a:t>
            </a:r>
          </a:p>
          <a:p>
            <a:r>
              <a:rPr lang="sk-SK" noProof="0" dirty="0"/>
              <a:t>Zariadenie možno </a:t>
            </a:r>
            <a:r>
              <a:rPr lang="sk-SK" b="1" noProof="0" dirty="0"/>
              <a:t>ihneď uviesť do prevádzky</a:t>
            </a:r>
            <a:endParaRPr lang="sk-SK" noProof="0" dirty="0"/>
          </a:p>
        </p:txBody>
      </p:sp>
      <p:sp>
        <p:nvSpPr>
          <p:cNvPr id="4" name="Tijdelijke aanduiding voor tekst 3">
            <a:extLst>
              <a:ext uri="{FF2B5EF4-FFF2-40B4-BE49-F238E27FC236}">
                <a16:creationId xmlns:a16="http://schemas.microsoft.com/office/drawing/2014/main" id="{A3A6C356-0639-10B6-7B4E-6A9507CF3FD9}"/>
              </a:ext>
            </a:extLst>
          </p:cNvPr>
          <p:cNvSpPr>
            <a:spLocks noGrp="1" noRot="1" noMove="1" noResize="1" noEditPoints="1" noAdjustHandles="1" noChangeArrowheads="1" noChangeShapeType="1"/>
          </p:cNvSpPr>
          <p:nvPr>
            <p:ph type="body" sz="quarter" idx="12"/>
          </p:nvPr>
        </p:nvSpPr>
        <p:spPr/>
        <p:txBody>
          <a:bodyPr>
            <a:normAutofit/>
          </a:bodyPr>
          <a:lstStyle/>
          <a:p>
            <a:r>
              <a:rPr lang="sk-SK" noProof="0" dirty="0"/>
              <a:t>Posledná etapa úpravy alebo pitná voda</a:t>
            </a:r>
          </a:p>
          <a:p>
            <a:r>
              <a:rPr lang="sk-SK" noProof="0" dirty="0"/>
              <a:t>Príklady: zásobníky pitnej vody, celá distribučná sieť PWN</a:t>
            </a:r>
          </a:p>
          <a:p>
            <a:r>
              <a:rPr lang="sk-SK" b="1" noProof="0" dirty="0"/>
              <a:t>Dezinfekcia</a:t>
            </a:r>
            <a:r>
              <a:rPr lang="sk-SK" noProof="0" dirty="0"/>
              <a:t> po prácach</a:t>
            </a:r>
          </a:p>
          <a:p>
            <a:r>
              <a:rPr lang="sk-SK" b="1" noProof="0" dirty="0"/>
              <a:t>Následný kontrolný </a:t>
            </a:r>
            <a:r>
              <a:rPr lang="sk-SK" noProof="0" dirty="0"/>
              <a:t>odber vzoriek</a:t>
            </a:r>
          </a:p>
          <a:p>
            <a:r>
              <a:rPr lang="sk-SK" noProof="0" dirty="0"/>
              <a:t>Prevádzka až </a:t>
            </a:r>
            <a:r>
              <a:rPr lang="sk-SK" b="1" noProof="0" dirty="0"/>
              <a:t>po schválení výsledkov vzoriek</a:t>
            </a:r>
          </a:p>
        </p:txBody>
      </p:sp>
      <p:sp>
        <p:nvSpPr>
          <p:cNvPr id="5" name="Tijdelijke aanduiding voor tekst 4">
            <a:extLst>
              <a:ext uri="{FF2B5EF4-FFF2-40B4-BE49-F238E27FC236}">
                <a16:creationId xmlns:a16="http://schemas.microsoft.com/office/drawing/2014/main" id="{3CFEA42E-F9AF-BF78-383D-5F976943BCEF}"/>
              </a:ext>
            </a:extLst>
          </p:cNvPr>
          <p:cNvSpPr>
            <a:spLocks noGrp="1" noRot="1" noMove="1" noResize="1" noEditPoints="1" noAdjustHandles="1" noChangeArrowheads="1" noChangeShapeType="1"/>
          </p:cNvSpPr>
          <p:nvPr>
            <p:ph type="body" sz="quarter" idx="13"/>
          </p:nvPr>
        </p:nvSpPr>
        <p:spPr/>
        <p:txBody>
          <a:bodyPr/>
          <a:lstStyle/>
          <a:p>
            <a:r>
              <a:rPr lang="sk-SK" noProof="0" dirty="0"/>
              <a:t>Modrá kategória</a:t>
            </a:r>
          </a:p>
        </p:txBody>
      </p:sp>
      <p:sp>
        <p:nvSpPr>
          <p:cNvPr id="6" name="Tijdelijke aanduiding voor tekst 5">
            <a:extLst>
              <a:ext uri="{FF2B5EF4-FFF2-40B4-BE49-F238E27FC236}">
                <a16:creationId xmlns:a16="http://schemas.microsoft.com/office/drawing/2014/main" id="{4AEC09C3-1A18-88F3-DE1C-ECFA2CCA7265}"/>
              </a:ext>
            </a:extLst>
          </p:cNvPr>
          <p:cNvSpPr>
            <a:spLocks noGrp="1" noRot="1" noMove="1" noResize="1" noEditPoints="1" noAdjustHandles="1" noChangeArrowheads="1" noChangeShapeType="1"/>
          </p:cNvSpPr>
          <p:nvPr>
            <p:ph type="body" sz="quarter" idx="14"/>
          </p:nvPr>
        </p:nvSpPr>
        <p:spPr/>
        <p:txBody>
          <a:bodyPr/>
          <a:lstStyle/>
          <a:p>
            <a:r>
              <a:rPr lang="sk-SK" noProof="0" dirty="0"/>
              <a:t>Oranžová kategória</a:t>
            </a:r>
          </a:p>
        </p:txBody>
      </p:sp>
      <p:sp>
        <p:nvSpPr>
          <p:cNvPr id="7" name="Tijdelijke aanduiding voor tekst 6">
            <a:extLst>
              <a:ext uri="{FF2B5EF4-FFF2-40B4-BE49-F238E27FC236}">
                <a16:creationId xmlns:a16="http://schemas.microsoft.com/office/drawing/2014/main" id="{6895BFC1-C148-C3C8-CB59-78081F967BC1}"/>
              </a:ext>
            </a:extLst>
          </p:cNvPr>
          <p:cNvSpPr>
            <a:spLocks noGrp="1" noRot="1" noMove="1" noResize="1" noEditPoints="1" noAdjustHandles="1" noChangeArrowheads="1" noChangeShapeType="1"/>
          </p:cNvSpPr>
          <p:nvPr>
            <p:ph type="body" sz="quarter" idx="15"/>
          </p:nvPr>
        </p:nvSpPr>
        <p:spPr/>
        <p:txBody>
          <a:bodyPr/>
          <a:lstStyle/>
          <a:p>
            <a:r>
              <a:rPr lang="sk-SK" noProof="0" dirty="0"/>
              <a:t>Červená kategória</a:t>
            </a:r>
          </a:p>
        </p:txBody>
      </p:sp>
      <p:pic>
        <p:nvPicPr>
          <p:cNvPr id="9" name="2026-07-24_010_SK.mp3">
            <a:hlinkClick r:id="" action="ppaction://media"/>
            <a:extLst>
              <a:ext uri="{FF2B5EF4-FFF2-40B4-BE49-F238E27FC236}">
                <a16:creationId xmlns:a16="http://schemas.microsoft.com/office/drawing/2014/main" id="{A7F009AD-94DD-9DC2-D341-2B7647E4028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3175"/>
            <a:ext cx="812800" cy="812800"/>
          </a:xfrm>
          <a:prstGeom prst="rect">
            <a:avLst/>
          </a:prstGeom>
        </p:spPr>
      </p:pic>
    </p:spTree>
    <p:extLst>
      <p:ext uri="{BB962C8B-B14F-4D97-AF65-F5344CB8AC3E}">
        <p14:creationId xmlns:p14="http://schemas.microsoft.com/office/powerpoint/2010/main" val="3496589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137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44DC4ADC-BBF6-AFEB-63EA-93CA86300C4A}"/>
              </a:ext>
            </a:extLst>
          </p:cNvPr>
          <p:cNvSpPr>
            <a:spLocks noGrp="1" noRot="1" noMove="1" noResize="1" noEditPoints="1" noAdjustHandles="1" noChangeArrowheads="1" noChangeShapeType="1"/>
          </p:cNvSpPr>
          <p:nvPr>
            <p:ph type="body" sz="quarter" idx="13"/>
          </p:nvPr>
        </p:nvSpPr>
        <p:spPr/>
        <p:txBody>
          <a:bodyPr lIns="91440" tIns="45720" rIns="91440" bIns="45720" anchor="t">
            <a:normAutofit/>
          </a:bodyPr>
          <a:lstStyle/>
          <a:p>
            <a:r>
              <a:rPr lang="sk-SK" noProof="0" dirty="0">
                <a:latin typeface="Segoe UI"/>
                <a:cs typeface="Segoe UI"/>
              </a:rPr>
              <a:t>Modrá kategória</a:t>
            </a:r>
          </a:p>
        </p:txBody>
      </p:sp>
      <p:sp>
        <p:nvSpPr>
          <p:cNvPr id="3" name="Tijdelijke aanduiding voor tekst 2">
            <a:extLst>
              <a:ext uri="{FF2B5EF4-FFF2-40B4-BE49-F238E27FC236}">
                <a16:creationId xmlns:a16="http://schemas.microsoft.com/office/drawing/2014/main" id="{26FD8014-7D51-FB2B-8AE3-10643343EBC1}"/>
              </a:ext>
            </a:extLst>
          </p:cNvPr>
          <p:cNvSpPr>
            <a:spLocks noGrp="1" noRot="1" noMove="1" noResize="1" noEditPoints="1" noAdjustHandles="1" noChangeArrowheads="1" noChangeShapeType="1"/>
          </p:cNvSpPr>
          <p:nvPr>
            <p:ph type="body" sz="quarter" idx="14"/>
          </p:nvPr>
        </p:nvSpPr>
        <p:spPr/>
        <p:txBody>
          <a:bodyPr>
            <a:normAutofit/>
          </a:bodyPr>
          <a:lstStyle/>
          <a:p>
            <a:pPr algn="ctr"/>
            <a:r>
              <a:rPr lang="sk-SK" noProof="0" dirty="0"/>
              <a:t>Oranžová kategória</a:t>
            </a:r>
          </a:p>
        </p:txBody>
      </p:sp>
      <p:sp>
        <p:nvSpPr>
          <p:cNvPr id="4" name="Tijdelijke aanduiding voor tekst 3">
            <a:extLst>
              <a:ext uri="{FF2B5EF4-FFF2-40B4-BE49-F238E27FC236}">
                <a16:creationId xmlns:a16="http://schemas.microsoft.com/office/drawing/2014/main" id="{8B102B6E-BC30-EC4E-B5B9-D32F89E1D1FA}"/>
              </a:ext>
            </a:extLst>
          </p:cNvPr>
          <p:cNvSpPr>
            <a:spLocks noGrp="1" noRot="1" noMove="1" noResize="1" noEditPoints="1" noAdjustHandles="1" noChangeArrowheads="1" noChangeShapeType="1"/>
          </p:cNvSpPr>
          <p:nvPr>
            <p:ph type="body" sz="quarter" idx="15"/>
          </p:nvPr>
        </p:nvSpPr>
        <p:spPr/>
        <p:txBody>
          <a:bodyPr/>
          <a:lstStyle/>
          <a:p>
            <a:pPr algn="ctr"/>
            <a:r>
              <a:rPr lang="sk-SK" noProof="0" dirty="0"/>
              <a:t>Červená kategória</a:t>
            </a:r>
          </a:p>
        </p:txBody>
      </p:sp>
      <p:sp>
        <p:nvSpPr>
          <p:cNvPr id="5" name="Tijdelijke aanduiding voor tekst 4">
            <a:extLst>
              <a:ext uri="{FF2B5EF4-FFF2-40B4-BE49-F238E27FC236}">
                <a16:creationId xmlns:a16="http://schemas.microsoft.com/office/drawing/2014/main" id="{E0903F93-88C6-0983-91BC-5C4373701A51}"/>
              </a:ext>
            </a:extLst>
          </p:cNvPr>
          <p:cNvSpPr>
            <a:spLocks noGrp="1" noRot="1" noMove="1" noResize="1" noEditPoints="1" noAdjustHandles="1" noChangeArrowheads="1" noChangeShapeType="1"/>
          </p:cNvSpPr>
          <p:nvPr>
            <p:ph type="body" sz="quarter" idx="16"/>
          </p:nvPr>
        </p:nvSpPr>
        <p:spPr/>
        <p:txBody>
          <a:bodyPr/>
          <a:lstStyle/>
          <a:p>
            <a:r>
              <a:rPr lang="sk-SK" noProof="0" dirty="0"/>
              <a:t>Nádrže, </a:t>
            </a:r>
            <a:r>
              <a:rPr lang="sk-SK" noProof="0" dirty="0" err="1"/>
              <a:t>mikro</a:t>
            </a:r>
            <a:r>
              <a:rPr lang="sk-SK" noProof="0" dirty="0"/>
              <a:t>- a bubnové sitá surovej vody, SIX </a:t>
            </a:r>
          </a:p>
        </p:txBody>
      </p:sp>
      <p:sp>
        <p:nvSpPr>
          <p:cNvPr id="6" name="Tijdelijke aanduiding voor tekst 5">
            <a:extLst>
              <a:ext uri="{FF2B5EF4-FFF2-40B4-BE49-F238E27FC236}">
                <a16:creationId xmlns:a16="http://schemas.microsoft.com/office/drawing/2014/main" id="{ACA730FB-AE83-7E08-B84C-A11552573685}"/>
              </a:ext>
            </a:extLst>
          </p:cNvPr>
          <p:cNvSpPr>
            <a:spLocks noGrp="1" noRot="1" noMove="1" noResize="1" noEditPoints="1" noAdjustHandles="1" noChangeArrowheads="1" noChangeShapeType="1"/>
          </p:cNvSpPr>
          <p:nvPr>
            <p:ph type="body" sz="quarter" idx="17"/>
          </p:nvPr>
        </p:nvSpPr>
        <p:spPr/>
        <p:txBody>
          <a:bodyPr/>
          <a:lstStyle/>
          <a:p>
            <a:r>
              <a:rPr lang="sk-SK" noProof="0" dirty="0"/>
              <a:t>Nádrže, bubnové sitá surovej vody</a:t>
            </a:r>
          </a:p>
        </p:txBody>
      </p:sp>
      <p:sp>
        <p:nvSpPr>
          <p:cNvPr id="9" name="Tijdelijke aanduiding voor tekst 8">
            <a:extLst>
              <a:ext uri="{FF2B5EF4-FFF2-40B4-BE49-F238E27FC236}">
                <a16:creationId xmlns:a16="http://schemas.microsoft.com/office/drawing/2014/main" id="{F83EDC2E-3D5E-A80B-883F-1748CF696E0E}"/>
              </a:ext>
            </a:extLst>
          </p:cNvPr>
          <p:cNvSpPr>
            <a:spLocks noGrp="1" noRot="1" noMove="1" noResize="1" noEditPoints="1" noAdjustHandles="1" noChangeArrowheads="1" noChangeShapeType="1"/>
          </p:cNvSpPr>
          <p:nvPr>
            <p:ph type="body" sz="quarter" idx="20"/>
          </p:nvPr>
        </p:nvSpPr>
        <p:spPr/>
        <p:txBody>
          <a:bodyPr/>
          <a:lstStyle/>
          <a:p>
            <a:r>
              <a:rPr lang="sk-SK" noProof="0" dirty="0"/>
              <a:t>Infiltračné objekty</a:t>
            </a:r>
          </a:p>
        </p:txBody>
      </p:sp>
      <p:sp>
        <p:nvSpPr>
          <p:cNvPr id="12" name="Tijdelijke aanduiding voor tekst 11">
            <a:extLst>
              <a:ext uri="{FF2B5EF4-FFF2-40B4-BE49-F238E27FC236}">
                <a16:creationId xmlns:a16="http://schemas.microsoft.com/office/drawing/2014/main" id="{F85A212D-CE9F-ECD3-6294-3AD94E264AA6}"/>
              </a:ext>
            </a:extLst>
          </p:cNvPr>
          <p:cNvSpPr>
            <a:spLocks noGrp="1" noRot="1" noMove="1" noResize="1" noEditPoints="1" noAdjustHandles="1" noChangeArrowheads="1" noChangeShapeType="1"/>
          </p:cNvSpPr>
          <p:nvPr>
            <p:ph type="body" sz="quarter" idx="23"/>
          </p:nvPr>
        </p:nvSpPr>
        <p:spPr/>
        <p:txBody>
          <a:bodyPr/>
          <a:lstStyle/>
          <a:p>
            <a:r>
              <a:rPr lang="sk-SK" noProof="0" dirty="0" err="1"/>
              <a:t>Flokulátory</a:t>
            </a:r>
            <a:r>
              <a:rPr lang="sk-SK" noProof="0" dirty="0"/>
              <a:t>, pieskové filtre, keramická </a:t>
            </a:r>
            <a:r>
              <a:rPr lang="sk-SK" noProof="0" dirty="0" err="1"/>
              <a:t>mikrofiltrácia</a:t>
            </a:r>
            <a:endParaRPr lang="sk-SK" noProof="0" dirty="0"/>
          </a:p>
        </p:txBody>
      </p:sp>
      <p:sp>
        <p:nvSpPr>
          <p:cNvPr id="13" name="Tijdelijke aanduiding voor tekst 12">
            <a:extLst>
              <a:ext uri="{FF2B5EF4-FFF2-40B4-BE49-F238E27FC236}">
                <a16:creationId xmlns:a16="http://schemas.microsoft.com/office/drawing/2014/main" id="{3D5F5FCC-0396-3BF9-53F1-C05D76F83645}"/>
              </a:ext>
            </a:extLst>
          </p:cNvPr>
          <p:cNvSpPr>
            <a:spLocks noGrp="1" noRot="1" noMove="1" noResize="1" noEditPoints="1" noAdjustHandles="1" noChangeArrowheads="1" noChangeShapeType="1"/>
          </p:cNvSpPr>
          <p:nvPr>
            <p:ph type="body" sz="quarter" idx="24"/>
          </p:nvPr>
        </p:nvSpPr>
        <p:spPr/>
        <p:txBody>
          <a:bodyPr/>
          <a:lstStyle/>
          <a:p>
            <a:r>
              <a:rPr lang="sk-SK" noProof="0" dirty="0"/>
              <a:t>Koagulácia a sedimentácia, pieskové filtre</a:t>
            </a:r>
          </a:p>
        </p:txBody>
      </p:sp>
      <p:sp>
        <p:nvSpPr>
          <p:cNvPr id="15" name="Tijdelijke aanduiding voor tekst 14">
            <a:extLst>
              <a:ext uri="{FF2B5EF4-FFF2-40B4-BE49-F238E27FC236}">
                <a16:creationId xmlns:a16="http://schemas.microsoft.com/office/drawing/2014/main" id="{13A2F12C-D215-FA36-EF79-7CF125B6033C}"/>
              </a:ext>
            </a:extLst>
          </p:cNvPr>
          <p:cNvSpPr>
            <a:spLocks noGrp="1" noRot="1" noMove="1" noResize="1" noEditPoints="1" noAdjustHandles="1" noChangeArrowheads="1" noChangeShapeType="1"/>
          </p:cNvSpPr>
          <p:nvPr>
            <p:ph type="body" sz="quarter" idx="26"/>
          </p:nvPr>
        </p:nvSpPr>
        <p:spPr/>
        <p:txBody>
          <a:bodyPr/>
          <a:lstStyle/>
          <a:p>
            <a:r>
              <a:rPr lang="sk-SK" noProof="0" dirty="0"/>
              <a:t>UV / peroxid vodíka, reaktory s aktívnym uhlím</a:t>
            </a:r>
          </a:p>
        </p:txBody>
      </p:sp>
      <p:sp>
        <p:nvSpPr>
          <p:cNvPr id="19" name="Tijdelijke aanduiding voor tekst 18">
            <a:extLst>
              <a:ext uri="{FF2B5EF4-FFF2-40B4-BE49-F238E27FC236}">
                <a16:creationId xmlns:a16="http://schemas.microsoft.com/office/drawing/2014/main" id="{BE48B594-0560-0501-354C-29073F3C5538}"/>
              </a:ext>
            </a:extLst>
          </p:cNvPr>
          <p:cNvSpPr>
            <a:spLocks noGrp="1" noRot="1" noMove="1" noResize="1" noEditPoints="1" noAdjustHandles="1" noChangeArrowheads="1" noChangeShapeType="1"/>
          </p:cNvSpPr>
          <p:nvPr>
            <p:ph type="body" sz="quarter" idx="30"/>
          </p:nvPr>
        </p:nvSpPr>
        <p:spPr/>
        <p:txBody>
          <a:bodyPr>
            <a:normAutofit fontScale="92500" lnSpcReduction="10000"/>
          </a:bodyPr>
          <a:lstStyle/>
          <a:p>
            <a:r>
              <a:rPr lang="sk-SK" noProof="0" dirty="0"/>
              <a:t>UV / peroxid vodíka, filtre s aktívnym uhlím, </a:t>
            </a:r>
            <a:r>
              <a:rPr lang="sk-SK" noProof="0" dirty="0" err="1"/>
              <a:t>mikrositá</a:t>
            </a:r>
            <a:r>
              <a:rPr lang="sk-SK" noProof="0" dirty="0"/>
              <a:t> upravenej vody</a:t>
            </a:r>
          </a:p>
        </p:txBody>
      </p:sp>
      <p:sp>
        <p:nvSpPr>
          <p:cNvPr id="21" name="Tijdelijke aanduiding voor tekst 20">
            <a:extLst>
              <a:ext uri="{FF2B5EF4-FFF2-40B4-BE49-F238E27FC236}">
                <a16:creationId xmlns:a16="http://schemas.microsoft.com/office/drawing/2014/main" id="{5A39970A-DBD8-66A8-5548-A5EB315FB852}"/>
              </a:ext>
            </a:extLst>
          </p:cNvPr>
          <p:cNvSpPr>
            <a:spLocks noGrp="1" noRot="1" noMove="1" noResize="1" noEditPoints="1" noAdjustHandles="1" noChangeArrowheads="1" noChangeShapeType="1"/>
          </p:cNvSpPr>
          <p:nvPr>
            <p:ph type="body" sz="quarter" idx="32"/>
          </p:nvPr>
        </p:nvSpPr>
        <p:spPr/>
        <p:txBody>
          <a:bodyPr/>
          <a:lstStyle/>
          <a:p>
            <a:r>
              <a:rPr lang="sk-SK" noProof="0" dirty="0"/>
              <a:t>UF a HF filtrácia</a:t>
            </a:r>
          </a:p>
        </p:txBody>
      </p:sp>
      <p:sp>
        <p:nvSpPr>
          <p:cNvPr id="23" name="Tijdelijke aanduiding voor tekst 22">
            <a:extLst>
              <a:ext uri="{FF2B5EF4-FFF2-40B4-BE49-F238E27FC236}">
                <a16:creationId xmlns:a16="http://schemas.microsoft.com/office/drawing/2014/main" id="{FFCCB922-FF3D-2D04-9318-B4F9E4F3CD9C}"/>
              </a:ext>
            </a:extLst>
          </p:cNvPr>
          <p:cNvSpPr>
            <a:spLocks noGrp="1" noRot="1" noMove="1" noResize="1" noEditPoints="1" noAdjustHandles="1" noChangeArrowheads="1" noChangeShapeType="1"/>
          </p:cNvSpPr>
          <p:nvPr>
            <p:ph type="body" sz="quarter" idx="34"/>
          </p:nvPr>
        </p:nvSpPr>
        <p:spPr/>
        <p:txBody>
          <a:bodyPr/>
          <a:lstStyle/>
          <a:p>
            <a:r>
              <a:rPr lang="sk-SK" noProof="0" dirty="0"/>
              <a:t>Odberné studne, </a:t>
            </a:r>
            <a:r>
              <a:rPr lang="sk-SK" noProof="0" dirty="0" err="1"/>
              <a:t>strangen</a:t>
            </a:r>
            <a:r>
              <a:rPr lang="sk-SK" noProof="0" dirty="0"/>
              <a:t>, </a:t>
            </a:r>
            <a:r>
              <a:rPr lang="sk-SK" noProof="0" dirty="0" err="1"/>
              <a:t>sekundairs</a:t>
            </a:r>
            <a:endParaRPr lang="sk-SK" noProof="0" dirty="0"/>
          </a:p>
        </p:txBody>
      </p:sp>
      <p:sp>
        <p:nvSpPr>
          <p:cNvPr id="24" name="Tijdelijke aanduiding voor tekst 23">
            <a:extLst>
              <a:ext uri="{FF2B5EF4-FFF2-40B4-BE49-F238E27FC236}">
                <a16:creationId xmlns:a16="http://schemas.microsoft.com/office/drawing/2014/main" id="{0E15B6D5-23B8-722B-5894-1813C5291513}"/>
              </a:ext>
            </a:extLst>
          </p:cNvPr>
          <p:cNvSpPr>
            <a:spLocks noGrp="1" noRot="1" noMove="1" noResize="1" noEditPoints="1" noAdjustHandles="1" noChangeArrowheads="1" noChangeShapeType="1"/>
          </p:cNvSpPr>
          <p:nvPr>
            <p:ph type="body" sz="quarter" idx="35"/>
          </p:nvPr>
        </p:nvSpPr>
        <p:spPr/>
        <p:txBody>
          <a:bodyPr/>
          <a:lstStyle/>
          <a:p>
            <a:r>
              <a:rPr lang="sk-SK" noProof="0" dirty="0"/>
              <a:t>Kaskáda, piesková filtrácia, UV dezinfekcia, miešanie</a:t>
            </a:r>
          </a:p>
        </p:txBody>
      </p:sp>
      <p:sp>
        <p:nvSpPr>
          <p:cNvPr id="25" name="Tijdelijke aanduiding voor tekst 24">
            <a:extLst>
              <a:ext uri="{FF2B5EF4-FFF2-40B4-BE49-F238E27FC236}">
                <a16:creationId xmlns:a16="http://schemas.microsoft.com/office/drawing/2014/main" id="{99458D95-D2C4-8F1C-68BD-5A7D84EE35B1}"/>
              </a:ext>
            </a:extLst>
          </p:cNvPr>
          <p:cNvSpPr>
            <a:spLocks noGrp="1" noRot="1" noMove="1" noResize="1" noEditPoints="1" noAdjustHandles="1" noChangeArrowheads="1" noChangeShapeType="1"/>
          </p:cNvSpPr>
          <p:nvPr>
            <p:ph type="body" sz="quarter" idx="36"/>
          </p:nvPr>
        </p:nvSpPr>
        <p:spPr/>
        <p:txBody>
          <a:bodyPr>
            <a:normAutofit fontScale="92500" lnSpcReduction="10000"/>
          </a:bodyPr>
          <a:lstStyle/>
          <a:p>
            <a:r>
              <a:rPr lang="sk-SK" noProof="0" dirty="0"/>
              <a:t>Zmäkčovanie, kaskáda, piesková filtrácia, UV dezinfekcia, miešanie</a:t>
            </a:r>
          </a:p>
        </p:txBody>
      </p:sp>
      <p:sp>
        <p:nvSpPr>
          <p:cNvPr id="26" name="Tijdelijke aanduiding voor tekst 25">
            <a:extLst>
              <a:ext uri="{FF2B5EF4-FFF2-40B4-BE49-F238E27FC236}">
                <a16:creationId xmlns:a16="http://schemas.microsoft.com/office/drawing/2014/main" id="{CA2E3B1B-1A0A-0335-F7E2-83627E0A8922}"/>
              </a:ext>
            </a:extLst>
          </p:cNvPr>
          <p:cNvSpPr>
            <a:spLocks noGrp="1" noRot="1" noMove="1" noResize="1" noEditPoints="1" noAdjustHandles="1" noChangeArrowheads="1" noChangeShapeType="1"/>
          </p:cNvSpPr>
          <p:nvPr>
            <p:ph type="body" sz="quarter" idx="37"/>
          </p:nvPr>
        </p:nvSpPr>
        <p:spPr/>
        <p:txBody>
          <a:bodyPr>
            <a:normAutofit fontScale="92500" lnSpcReduction="10000"/>
          </a:bodyPr>
          <a:lstStyle/>
          <a:p>
            <a:r>
              <a:rPr lang="sk-SK" noProof="0" dirty="0" err="1"/>
              <a:t>Pompstation</a:t>
            </a:r>
            <a:r>
              <a:rPr lang="sk-SK" noProof="0" dirty="0"/>
              <a:t> </a:t>
            </a:r>
            <a:r>
              <a:rPr lang="sk-SK" noProof="0" dirty="0" err="1"/>
              <a:t>Andijk</a:t>
            </a:r>
            <a:endParaRPr lang="sk-SK" noProof="0" dirty="0"/>
          </a:p>
          <a:p>
            <a:r>
              <a:rPr lang="sk-SK" noProof="0" dirty="0"/>
              <a:t>[Čerpacia stanica </a:t>
            </a:r>
            <a:r>
              <a:rPr lang="sk-SK" noProof="0" dirty="0" err="1"/>
              <a:t>Andijk</a:t>
            </a:r>
            <a:r>
              <a:rPr lang="sk-SK" noProof="0" dirty="0"/>
              <a:t>]</a:t>
            </a:r>
          </a:p>
        </p:txBody>
      </p:sp>
      <p:sp>
        <p:nvSpPr>
          <p:cNvPr id="27" name="Tijdelijke aanduiding voor tekst 26">
            <a:extLst>
              <a:ext uri="{FF2B5EF4-FFF2-40B4-BE49-F238E27FC236}">
                <a16:creationId xmlns:a16="http://schemas.microsoft.com/office/drawing/2014/main" id="{E5D2196A-DDB5-7724-67AC-540F0E5C20BD}"/>
              </a:ext>
            </a:extLst>
          </p:cNvPr>
          <p:cNvSpPr>
            <a:spLocks noGrp="1" noRot="1" noMove="1" noResize="1" noEditPoints="1" noAdjustHandles="1" noChangeArrowheads="1" noChangeShapeType="1"/>
          </p:cNvSpPr>
          <p:nvPr>
            <p:ph type="body" sz="quarter" idx="38"/>
          </p:nvPr>
        </p:nvSpPr>
        <p:spPr/>
        <p:txBody>
          <a:bodyPr>
            <a:normAutofit fontScale="70000" lnSpcReduction="20000"/>
          </a:bodyPr>
          <a:lstStyle/>
          <a:p>
            <a:r>
              <a:rPr lang="sk-SK" noProof="0" dirty="0" err="1"/>
              <a:t>Waterwinstation</a:t>
            </a:r>
            <a:r>
              <a:rPr lang="sk-SK" noProof="0" dirty="0"/>
              <a:t> </a:t>
            </a:r>
            <a:r>
              <a:rPr lang="sk-SK" noProof="0" dirty="0" err="1"/>
              <a:t>Prinses</a:t>
            </a:r>
            <a:r>
              <a:rPr lang="sk-SK" noProof="0" dirty="0"/>
              <a:t> Juliana (WJP)</a:t>
            </a:r>
          </a:p>
          <a:p>
            <a:r>
              <a:rPr lang="sk-SK" noProof="0" dirty="0"/>
              <a:t>[Vodárenský závod </a:t>
            </a:r>
            <a:r>
              <a:rPr lang="sk-SK" noProof="0" dirty="0" err="1"/>
              <a:t>Prinses</a:t>
            </a:r>
            <a:r>
              <a:rPr lang="sk-SK" noProof="0" dirty="0"/>
              <a:t> Juliana (WJP</a:t>
            </a:r>
            <a:r>
              <a:rPr lang="sk-SK" b="1" noProof="0" dirty="0"/>
              <a:t>)</a:t>
            </a:r>
            <a:r>
              <a:rPr lang="sk-SK" noProof="0" dirty="0"/>
              <a:t>]</a:t>
            </a:r>
          </a:p>
        </p:txBody>
      </p:sp>
      <p:sp>
        <p:nvSpPr>
          <p:cNvPr id="28" name="Tijdelijke aanduiding voor tekst 27">
            <a:extLst>
              <a:ext uri="{FF2B5EF4-FFF2-40B4-BE49-F238E27FC236}">
                <a16:creationId xmlns:a16="http://schemas.microsoft.com/office/drawing/2014/main" id="{A8F68833-FA84-F39B-3198-4A711FECBDD2}"/>
              </a:ext>
            </a:extLst>
          </p:cNvPr>
          <p:cNvSpPr>
            <a:spLocks noGrp="1" noRot="1" noMove="1" noResize="1" noEditPoints="1" noAdjustHandles="1" noChangeArrowheads="1" noChangeShapeType="1"/>
          </p:cNvSpPr>
          <p:nvPr>
            <p:ph type="body" sz="quarter" idx="39"/>
          </p:nvPr>
        </p:nvSpPr>
        <p:spPr/>
        <p:txBody>
          <a:bodyPr/>
          <a:lstStyle/>
          <a:p>
            <a:r>
              <a:rPr lang="sk-SK" noProof="0" dirty="0" err="1"/>
              <a:t>Jan</a:t>
            </a:r>
            <a:r>
              <a:rPr lang="sk-SK" noProof="0" dirty="0"/>
              <a:t> </a:t>
            </a:r>
            <a:r>
              <a:rPr lang="sk-SK" noProof="0" dirty="0" err="1"/>
              <a:t>Lagrand</a:t>
            </a:r>
            <a:endParaRPr lang="sk-SK" noProof="0" dirty="0"/>
          </a:p>
        </p:txBody>
      </p:sp>
      <p:sp>
        <p:nvSpPr>
          <p:cNvPr id="29" name="Tijdelijke aanduiding voor tekst 28">
            <a:extLst>
              <a:ext uri="{FF2B5EF4-FFF2-40B4-BE49-F238E27FC236}">
                <a16:creationId xmlns:a16="http://schemas.microsoft.com/office/drawing/2014/main" id="{B3B33B5B-AC33-3F25-0933-BA0240017F63}"/>
              </a:ext>
            </a:extLst>
          </p:cNvPr>
          <p:cNvSpPr>
            <a:spLocks noGrp="1" noRot="1" noMove="1" noResize="1" noEditPoints="1" noAdjustHandles="1" noChangeArrowheads="1" noChangeShapeType="1"/>
          </p:cNvSpPr>
          <p:nvPr>
            <p:ph type="body" sz="quarter" idx="40"/>
          </p:nvPr>
        </p:nvSpPr>
        <p:spPr/>
        <p:txBody>
          <a:bodyPr/>
          <a:lstStyle/>
          <a:p>
            <a:r>
              <a:rPr lang="sk-SK" noProof="0" dirty="0" err="1"/>
              <a:t>Jan</a:t>
            </a:r>
            <a:r>
              <a:rPr lang="sk-SK" noProof="0" dirty="0"/>
              <a:t> </a:t>
            </a:r>
            <a:r>
              <a:rPr lang="sk-SK" noProof="0" dirty="0" err="1"/>
              <a:t>Lagrand</a:t>
            </a:r>
            <a:endParaRPr lang="sk-SK" noProof="0" dirty="0"/>
          </a:p>
        </p:txBody>
      </p:sp>
      <p:sp>
        <p:nvSpPr>
          <p:cNvPr id="30" name="Tijdelijke aanduiding voor tekst 29">
            <a:extLst>
              <a:ext uri="{FF2B5EF4-FFF2-40B4-BE49-F238E27FC236}">
                <a16:creationId xmlns:a16="http://schemas.microsoft.com/office/drawing/2014/main" id="{A80E346F-F98F-013B-44FB-03085751A4DC}"/>
              </a:ext>
            </a:extLst>
          </p:cNvPr>
          <p:cNvSpPr>
            <a:spLocks noGrp="1" noRot="1" noMove="1" noResize="1" noEditPoints="1" noAdjustHandles="1" noChangeArrowheads="1" noChangeShapeType="1"/>
          </p:cNvSpPr>
          <p:nvPr>
            <p:ph type="body" sz="quarter" idx="41"/>
          </p:nvPr>
        </p:nvSpPr>
        <p:spPr/>
        <p:txBody>
          <a:bodyPr/>
          <a:lstStyle/>
          <a:p>
            <a:r>
              <a:rPr lang="sk-SK" noProof="0" dirty="0"/>
              <a:t>Infiltrácia</a:t>
            </a:r>
          </a:p>
        </p:txBody>
      </p:sp>
      <p:sp>
        <p:nvSpPr>
          <p:cNvPr id="31" name="Tijdelijke aanduiding voor tekst 30">
            <a:extLst>
              <a:ext uri="{FF2B5EF4-FFF2-40B4-BE49-F238E27FC236}">
                <a16:creationId xmlns:a16="http://schemas.microsoft.com/office/drawing/2014/main" id="{D0C233A6-1892-0ECD-591A-4A0014D66E77}"/>
              </a:ext>
            </a:extLst>
          </p:cNvPr>
          <p:cNvSpPr>
            <a:spLocks noGrp="1" noRot="1" noMove="1" noResize="1" noEditPoints="1" noAdjustHandles="1" noChangeArrowheads="1" noChangeShapeType="1"/>
          </p:cNvSpPr>
          <p:nvPr>
            <p:ph type="body" sz="quarter" idx="42"/>
          </p:nvPr>
        </p:nvSpPr>
        <p:spPr/>
        <p:txBody>
          <a:bodyPr/>
          <a:lstStyle/>
          <a:p>
            <a:r>
              <a:rPr lang="sk-SK" noProof="0" dirty="0"/>
              <a:t>Výrobný závod </a:t>
            </a:r>
            <a:r>
              <a:rPr lang="sk-SK" noProof="0" dirty="0" err="1"/>
              <a:t>Bergen</a:t>
            </a:r>
            <a:endParaRPr lang="sk-SK" noProof="0" dirty="0"/>
          </a:p>
        </p:txBody>
      </p:sp>
      <p:sp>
        <p:nvSpPr>
          <p:cNvPr id="32" name="Tijdelijke aanduiding voor tekst 31">
            <a:extLst>
              <a:ext uri="{FF2B5EF4-FFF2-40B4-BE49-F238E27FC236}">
                <a16:creationId xmlns:a16="http://schemas.microsoft.com/office/drawing/2014/main" id="{03116938-98E2-77B1-B68B-0412CCD1076F}"/>
              </a:ext>
            </a:extLst>
          </p:cNvPr>
          <p:cNvSpPr>
            <a:spLocks noGrp="1" noRot="1" noMove="1" noResize="1" noEditPoints="1" noAdjustHandles="1" noChangeArrowheads="1" noChangeShapeType="1"/>
          </p:cNvSpPr>
          <p:nvPr>
            <p:ph type="body" sz="quarter" idx="43"/>
          </p:nvPr>
        </p:nvSpPr>
        <p:spPr/>
        <p:txBody>
          <a:bodyPr/>
          <a:lstStyle/>
          <a:p>
            <a:r>
              <a:rPr lang="sk-SK" noProof="0" dirty="0"/>
              <a:t>Výrobný závod </a:t>
            </a:r>
            <a:r>
              <a:rPr lang="sk-SK" noProof="0" dirty="0" err="1"/>
              <a:t>Wim</a:t>
            </a:r>
            <a:r>
              <a:rPr lang="sk-SK" noProof="0" dirty="0"/>
              <a:t> </a:t>
            </a:r>
            <a:r>
              <a:rPr lang="sk-SK" noProof="0" dirty="0" err="1"/>
              <a:t>Mensink</a:t>
            </a:r>
            <a:endParaRPr lang="sk-SK" noProof="0" dirty="0"/>
          </a:p>
        </p:txBody>
      </p:sp>
      <p:sp>
        <p:nvSpPr>
          <p:cNvPr id="7" name="Tekstvak 6">
            <a:extLst>
              <a:ext uri="{FF2B5EF4-FFF2-40B4-BE49-F238E27FC236}">
                <a16:creationId xmlns:a16="http://schemas.microsoft.com/office/drawing/2014/main" id="{3E417C9B-9FA3-BC2D-59DC-D9C0FB8CB20C}"/>
              </a:ext>
            </a:extLst>
          </p:cNvPr>
          <p:cNvSpPr txBox="1"/>
          <p:nvPr/>
        </p:nvSpPr>
        <p:spPr>
          <a:xfrm>
            <a:off x="423746" y="3429000"/>
            <a:ext cx="1516762" cy="230832"/>
          </a:xfrm>
          <a:prstGeom prst="rect">
            <a:avLst/>
          </a:prstGeom>
          <a:noFill/>
        </p:spPr>
        <p:txBody>
          <a:bodyPr wrap="none" rtlCol="0">
            <a:spAutoFit/>
          </a:bodyPr>
          <a:lstStyle/>
          <a:p>
            <a:r>
              <a:rPr lang="sk-SK" sz="900" noProof="0" dirty="0">
                <a:solidFill>
                  <a:schemeClr val="bg1">
                    <a:lumMod val="65000"/>
                  </a:schemeClr>
                </a:solidFill>
              </a:rPr>
              <a:t>Membránová úprava I a II</a:t>
            </a:r>
            <a:r>
              <a:rPr lang="sk-SK" sz="900" noProof="0" dirty="0">
                <a:solidFill>
                  <a:schemeClr val="bg1">
                    <a:lumMod val="65000"/>
                  </a:schemeClr>
                </a:solidFill>
                <a:latin typeface="Segoe UI Semilight" panose="020B0402040204020203" pitchFamily="34" charset="0"/>
                <a:cs typeface="Segoe UI Semilight" panose="020B0402040204020203" pitchFamily="34" charset="0"/>
              </a:rPr>
              <a:t>I</a:t>
            </a:r>
          </a:p>
        </p:txBody>
      </p:sp>
      <p:sp>
        <p:nvSpPr>
          <p:cNvPr id="8" name="Tekstvak 7">
            <a:extLst>
              <a:ext uri="{FF2B5EF4-FFF2-40B4-BE49-F238E27FC236}">
                <a16:creationId xmlns:a16="http://schemas.microsoft.com/office/drawing/2014/main" id="{FC26023F-0BF5-B45A-6426-E4C2B102D590}"/>
              </a:ext>
            </a:extLst>
          </p:cNvPr>
          <p:cNvSpPr txBox="1"/>
          <p:nvPr/>
        </p:nvSpPr>
        <p:spPr>
          <a:xfrm>
            <a:off x="423746" y="4062588"/>
            <a:ext cx="1437689" cy="230832"/>
          </a:xfrm>
          <a:prstGeom prst="rect">
            <a:avLst/>
          </a:prstGeom>
          <a:noFill/>
        </p:spPr>
        <p:txBody>
          <a:bodyPr wrap="square" rtlCol="0">
            <a:spAutoFit/>
          </a:bodyPr>
          <a:lstStyle/>
          <a:p>
            <a:r>
              <a:rPr lang="sk-SK" sz="900" noProof="0" dirty="0" err="1">
                <a:solidFill>
                  <a:schemeClr val="bg1">
                    <a:lumMod val="65000"/>
                  </a:schemeClr>
                </a:solidFill>
              </a:rPr>
              <a:t>Predúprava</a:t>
            </a:r>
            <a:endParaRPr lang="sk-SK" sz="900" noProof="0" dirty="0">
              <a:solidFill>
                <a:schemeClr val="bg1">
                  <a:lumMod val="65000"/>
                </a:schemeClr>
              </a:solidFill>
              <a:latin typeface="Segoe UI Semilight" panose="020B0402040204020203" pitchFamily="34" charset="0"/>
              <a:cs typeface="Segoe UI Semilight" panose="020B0402040204020203" pitchFamily="34" charset="0"/>
            </a:endParaRPr>
          </a:p>
        </p:txBody>
      </p:sp>
      <p:pic>
        <p:nvPicPr>
          <p:cNvPr id="10" name="2026-07-24_011_SK.mp3">
            <a:hlinkClick r:id="" action="ppaction://media"/>
            <a:extLst>
              <a:ext uri="{FF2B5EF4-FFF2-40B4-BE49-F238E27FC236}">
                <a16:creationId xmlns:a16="http://schemas.microsoft.com/office/drawing/2014/main" id="{AA528581-D872-20AB-F5BB-F80CB491F46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346" y="14287"/>
            <a:ext cx="812800" cy="812800"/>
          </a:xfrm>
          <a:prstGeom prst="rect">
            <a:avLst/>
          </a:prstGeom>
        </p:spPr>
      </p:pic>
    </p:spTree>
    <p:extLst>
      <p:ext uri="{BB962C8B-B14F-4D97-AF65-F5344CB8AC3E}">
        <p14:creationId xmlns:p14="http://schemas.microsoft.com/office/powerpoint/2010/main" val="724316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764"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4A26C-61B6-3115-797F-3B44DFB8865B}"/>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0074BE6E-25BC-DE89-62D9-8363336F7543}"/>
              </a:ext>
            </a:extLst>
          </p:cNvPr>
          <p:cNvSpPr>
            <a:spLocks noGrp="1" noRot="1" noMove="1" noResize="1" noEditPoints="1" noAdjustHandles="1" noChangeArrowheads="1" noChangeShapeType="1"/>
          </p:cNvSpPr>
          <p:nvPr>
            <p:ph type="body" sz="quarter" idx="16"/>
          </p:nvPr>
        </p:nvSpPr>
        <p:spPr/>
        <p:txBody>
          <a:bodyPr/>
          <a:lstStyle/>
          <a:p>
            <a:r>
              <a:rPr lang="sk-SK" noProof="0" dirty="0"/>
              <a:t>Dezinfekcia po ukončení prác</a:t>
            </a:r>
          </a:p>
        </p:txBody>
      </p:sp>
      <p:sp>
        <p:nvSpPr>
          <p:cNvPr id="3" name="Tijdelijke aanduiding voor tekst 2">
            <a:extLst>
              <a:ext uri="{FF2B5EF4-FFF2-40B4-BE49-F238E27FC236}">
                <a16:creationId xmlns:a16="http://schemas.microsoft.com/office/drawing/2014/main" id="{91C0D792-F89E-417E-E69F-985813C858D8}"/>
              </a:ext>
            </a:extLst>
          </p:cNvPr>
          <p:cNvSpPr>
            <a:spLocks noGrp="1" noRot="1" noMove="1" noResize="1" noEditPoints="1" noAdjustHandles="1" noChangeArrowheads="1" noChangeShapeType="1"/>
          </p:cNvSpPr>
          <p:nvPr>
            <p:ph type="body" sz="quarter" idx="17"/>
          </p:nvPr>
        </p:nvSpPr>
        <p:spPr/>
        <p:txBody>
          <a:bodyPr lIns="91440" tIns="45720" rIns="91440" bIns="45720" anchor="t">
            <a:normAutofit fontScale="40000" lnSpcReduction="20000"/>
          </a:bodyPr>
          <a:lstStyle/>
          <a:p>
            <a:pPr marL="0" indent="0">
              <a:buNone/>
            </a:pPr>
            <a:r>
              <a:rPr lang="sk-SK" sz="3500" noProof="0" dirty="0"/>
              <a:t>Aj pri dôslednej práci </a:t>
            </a:r>
            <a:r>
              <a:rPr lang="sk-SK" sz="3500" b="1" noProof="0" dirty="0"/>
              <a:t>vždy</a:t>
            </a:r>
            <a:r>
              <a:rPr lang="sk-SK" sz="3500" noProof="0" dirty="0"/>
              <a:t> existuje riziko vniknutia prachu alebo nečistôt.</a:t>
            </a:r>
            <a:endParaRPr lang="sk-SK" sz="3500" noProof="0" dirty="0">
              <a:latin typeface="Segoe UI"/>
              <a:cs typeface="Segoe UI"/>
            </a:endParaRPr>
          </a:p>
          <a:p>
            <a:pPr marL="0" indent="0">
              <a:buNone/>
            </a:pPr>
            <a:endParaRPr lang="sk-SK" sz="3500" noProof="0" dirty="0"/>
          </a:p>
          <a:p>
            <a:pPr marL="0" indent="0">
              <a:buNone/>
            </a:pPr>
            <a:r>
              <a:rPr lang="sk-SK" sz="3500" u="sng" noProof="0" dirty="0"/>
              <a:t>Dezinfekčné prostriedky:</a:t>
            </a:r>
          </a:p>
          <a:p>
            <a:r>
              <a:rPr lang="sk-SK" sz="3500" noProof="0" dirty="0"/>
              <a:t>Chlórový roztok </a:t>
            </a:r>
          </a:p>
          <a:p>
            <a:r>
              <a:rPr lang="sk-SK" sz="3500" noProof="0" dirty="0">
                <a:latin typeface="Segoe UI"/>
                <a:cs typeface="Segoe UI"/>
              </a:rPr>
              <a:t>35% </a:t>
            </a:r>
            <a:r>
              <a:rPr lang="sk-SK" sz="3500" noProof="0" dirty="0"/>
              <a:t>peroxid vodíka – pre UF a HF membrány, pretože HF membrány nie sú odolné voči chlóru</a:t>
            </a:r>
            <a:endParaRPr lang="sk-SK" sz="3500" noProof="0" dirty="0">
              <a:latin typeface="Segoe UI"/>
              <a:cs typeface="Segoe UI"/>
            </a:endParaRPr>
          </a:p>
          <a:p>
            <a:r>
              <a:rPr lang="sk-SK" sz="3500" noProof="0" dirty="0"/>
              <a:t>Peroxid vodíka len na 3 miestach:</a:t>
            </a:r>
            <a:r>
              <a:rPr lang="sk-SK" sz="3500" noProof="0" dirty="0">
                <a:latin typeface="Segoe UI"/>
                <a:cs typeface="Segoe UI"/>
              </a:rPr>
              <a:t> </a:t>
            </a:r>
            <a:r>
              <a:rPr lang="sk-SK" sz="3500" noProof="0" dirty="0"/>
              <a:t>UV/peroxidových zariadeniach v </a:t>
            </a:r>
            <a:r>
              <a:rPr lang="sk-SK" sz="3500" noProof="0" dirty="0" err="1"/>
              <a:t>Andijku</a:t>
            </a:r>
            <a:r>
              <a:rPr lang="sk-SK" sz="3500" noProof="0" dirty="0"/>
              <a:t> a </a:t>
            </a:r>
            <a:r>
              <a:rPr lang="sk-SK" sz="3500" noProof="0" dirty="0" err="1"/>
              <a:t>Heemskerku</a:t>
            </a:r>
            <a:r>
              <a:rPr lang="sk-SK" sz="3500" noProof="0" dirty="0"/>
              <a:t> a v HF membránach (nie sú odolné voči chlóru)</a:t>
            </a:r>
            <a:r>
              <a:rPr lang="sk-SK" sz="3500" noProof="0" dirty="0">
                <a:latin typeface="Segoe UI"/>
                <a:cs typeface="Segoe UI"/>
              </a:rPr>
              <a:t> </a:t>
            </a:r>
          </a:p>
          <a:p>
            <a:pPr marL="0" indent="0">
              <a:buNone/>
            </a:pPr>
            <a:r>
              <a:rPr lang="sk-SK" sz="3500" u="sng" noProof="0" dirty="0"/>
              <a:t>Dbajte na:</a:t>
            </a:r>
          </a:p>
          <a:p>
            <a:r>
              <a:rPr lang="sk-SK" sz="3500" noProof="0" dirty="0"/>
              <a:t>správne osobné ochranné pracovné prostriedky</a:t>
            </a:r>
          </a:p>
          <a:p>
            <a:r>
              <a:rPr lang="sk-SK" sz="3500" noProof="0" dirty="0"/>
              <a:t>správne dávkovanie - málo nestačí, veľa tiež nie</a:t>
            </a:r>
            <a:endParaRPr lang="sk-SK" sz="3500" noProof="0" dirty="0">
              <a:latin typeface="Segoe UI"/>
              <a:cs typeface="Segoe UI"/>
            </a:endParaRPr>
          </a:p>
          <a:p>
            <a:pPr marL="0" indent="0">
              <a:buNone/>
            </a:pPr>
            <a:endParaRPr lang="sk-SK" sz="3500" noProof="0" dirty="0"/>
          </a:p>
          <a:p>
            <a:pPr marL="0" indent="0">
              <a:buNone/>
            </a:pPr>
            <a:r>
              <a:rPr lang="sk-SK" sz="3500" noProof="0" dirty="0"/>
              <a:t>Plán dezinfekcie je súčasťou pracovného postupu. Otázky? </a:t>
            </a:r>
            <a:r>
              <a:rPr lang="sk-SK" sz="3600" noProof="0" dirty="0"/>
              <a:t>Obráťte sa na kontaktnú osobu spoločnosti PWN.</a:t>
            </a:r>
            <a:endParaRPr lang="sk-SK" sz="3500" noProof="0" dirty="0">
              <a:latin typeface="Segoe UI"/>
              <a:cs typeface="Segoe UI"/>
            </a:endParaRPr>
          </a:p>
          <a:p>
            <a:endParaRPr lang="sk-SK" b="1" noProof="0" dirty="0"/>
          </a:p>
        </p:txBody>
      </p:sp>
      <p:pic>
        <p:nvPicPr>
          <p:cNvPr id="6" name="Tijdelijke aanduiding voor afbeelding 5">
            <a:extLst>
              <a:ext uri="{FF2B5EF4-FFF2-40B4-BE49-F238E27FC236}">
                <a16:creationId xmlns:a16="http://schemas.microsoft.com/office/drawing/2014/main" id="{435B2333-69C8-8851-8BEB-B884750DC7CD}"/>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4" name="2026-07-24_012_SK.mp3">
            <a:hlinkClick r:id="" action="ppaction://media"/>
            <a:extLst>
              <a:ext uri="{FF2B5EF4-FFF2-40B4-BE49-F238E27FC236}">
                <a16:creationId xmlns:a16="http://schemas.microsoft.com/office/drawing/2014/main" id="{C0991877-6F19-B306-FA99-30A2A03E2EE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3175"/>
            <a:ext cx="812800" cy="812800"/>
          </a:xfrm>
          <a:prstGeom prst="rect">
            <a:avLst/>
          </a:prstGeom>
        </p:spPr>
      </p:pic>
    </p:spTree>
    <p:extLst>
      <p:ext uri="{BB962C8B-B14F-4D97-AF65-F5344CB8AC3E}">
        <p14:creationId xmlns:p14="http://schemas.microsoft.com/office/powerpoint/2010/main" val="2971643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823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39975-BDA1-10E8-A163-D28912745D7C}"/>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BF1E854B-22E9-BCF9-12D7-DAC8174B0B73}"/>
              </a:ext>
            </a:extLst>
          </p:cNvPr>
          <p:cNvSpPr>
            <a:spLocks noGrp="1" noRot="1" noMove="1" noResize="1" noEditPoints="1" noAdjustHandles="1" noChangeArrowheads="1" noChangeShapeType="1"/>
          </p:cNvSpPr>
          <p:nvPr>
            <p:ph type="body" sz="quarter" idx="16"/>
          </p:nvPr>
        </p:nvSpPr>
        <p:spPr/>
        <p:txBody>
          <a:bodyPr/>
          <a:lstStyle/>
          <a:p>
            <a:r>
              <a:rPr lang="sk-SK" noProof="0" dirty="0"/>
              <a:t>Kontrolné vzorky po prácach a dezinfekcii</a:t>
            </a:r>
          </a:p>
        </p:txBody>
      </p:sp>
      <p:sp>
        <p:nvSpPr>
          <p:cNvPr id="3" name="Tijdelijke aanduiding voor tekst 2">
            <a:extLst>
              <a:ext uri="{FF2B5EF4-FFF2-40B4-BE49-F238E27FC236}">
                <a16:creationId xmlns:a16="http://schemas.microsoft.com/office/drawing/2014/main" id="{9AFD8978-91BC-CBCD-0018-17231093E988}"/>
              </a:ext>
            </a:extLst>
          </p:cNvPr>
          <p:cNvSpPr>
            <a:spLocks noGrp="1"/>
          </p:cNvSpPr>
          <p:nvPr>
            <p:ph type="body" sz="quarter" idx="17"/>
          </p:nvPr>
        </p:nvSpPr>
        <p:spPr/>
        <p:txBody>
          <a:bodyPr lIns="91440" tIns="45720" rIns="91440" bIns="45720" anchor="t">
            <a:normAutofit/>
          </a:bodyPr>
          <a:lstStyle/>
          <a:p>
            <a:r>
              <a:rPr lang="sk-SK" noProof="0" dirty="0"/>
              <a:t>V oranžovej a červenej kategórii sa vždy odoberajú kontrolné vzorky</a:t>
            </a:r>
          </a:p>
          <a:p>
            <a:r>
              <a:rPr lang="sk-SK" noProof="0" dirty="0"/>
              <a:t>Výsledok do 1 – 2 dní</a:t>
            </a:r>
          </a:p>
          <a:p>
            <a:r>
              <a:rPr lang="sk-SK" noProof="0" dirty="0"/>
              <a:t>Nevyhovujúci výsledok? Nová dezinfekcia: priemerne 5 dní</a:t>
            </a:r>
            <a:endParaRPr lang="sk-SK" noProof="0" dirty="0">
              <a:latin typeface="Segoe UI"/>
              <a:cs typeface="Segoe UI"/>
            </a:endParaRPr>
          </a:p>
        </p:txBody>
      </p:sp>
      <p:pic>
        <p:nvPicPr>
          <p:cNvPr id="6" name="Tijdelijke aanduiding voor afbeelding 5">
            <a:extLst>
              <a:ext uri="{FF2B5EF4-FFF2-40B4-BE49-F238E27FC236}">
                <a16:creationId xmlns:a16="http://schemas.microsoft.com/office/drawing/2014/main" id="{BD797BB3-CFD6-8185-4B6F-BF994E4E1E8D}"/>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4" name="2026-07-24_013_SK.mp3">
            <a:hlinkClick r:id="" action="ppaction://media"/>
            <a:extLst>
              <a:ext uri="{FF2B5EF4-FFF2-40B4-BE49-F238E27FC236}">
                <a16:creationId xmlns:a16="http://schemas.microsoft.com/office/drawing/2014/main" id="{AF42C7D4-E81C-D5BC-A5BF-2C09A282B60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3175"/>
            <a:ext cx="812800" cy="812800"/>
          </a:xfrm>
          <a:prstGeom prst="rect">
            <a:avLst/>
          </a:prstGeom>
        </p:spPr>
      </p:pic>
    </p:spTree>
    <p:extLst>
      <p:ext uri="{BB962C8B-B14F-4D97-AF65-F5344CB8AC3E}">
        <p14:creationId xmlns:p14="http://schemas.microsoft.com/office/powerpoint/2010/main" val="2701036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81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C4260-09AE-BED9-F2AD-B7B19C2403E9}"/>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4ACC2CAE-C3F1-C2A9-7885-FBDC4374361E}"/>
              </a:ext>
            </a:extLst>
          </p:cNvPr>
          <p:cNvSpPr>
            <a:spLocks noGrp="1" noRot="1" noMove="1" noResize="1" noEditPoints="1" noAdjustHandles="1" noChangeArrowheads="1" noChangeShapeType="1"/>
          </p:cNvSpPr>
          <p:nvPr>
            <p:ph type="body" sz="quarter" idx="16"/>
          </p:nvPr>
        </p:nvSpPr>
        <p:spPr/>
        <p:txBody>
          <a:bodyPr/>
          <a:lstStyle/>
          <a:p>
            <a:r>
              <a:rPr lang="sk-SK" noProof="0" dirty="0"/>
              <a:t>Hygienické vykonávanie prác - vždy a všade</a:t>
            </a:r>
          </a:p>
        </p:txBody>
      </p:sp>
      <p:sp>
        <p:nvSpPr>
          <p:cNvPr id="3" name="Tijdelijke aanduiding voor tekst 2">
            <a:extLst>
              <a:ext uri="{FF2B5EF4-FFF2-40B4-BE49-F238E27FC236}">
                <a16:creationId xmlns:a16="http://schemas.microsoft.com/office/drawing/2014/main" id="{E83721C8-D6E9-2D35-D5C7-70B1275E5933}"/>
              </a:ext>
            </a:extLst>
          </p:cNvPr>
          <p:cNvSpPr>
            <a:spLocks noGrp="1"/>
          </p:cNvSpPr>
          <p:nvPr>
            <p:ph type="body" sz="quarter" idx="17"/>
          </p:nvPr>
        </p:nvSpPr>
        <p:spPr/>
        <p:txBody>
          <a:bodyPr/>
          <a:lstStyle/>
          <a:p>
            <a:r>
              <a:rPr lang="sk-SK" noProof="0" dirty="0"/>
              <a:t>Bez ohľadu na miesto práce pracujte vždy čisto a poriadne. V neskoršej fáze projektu už nestačí pracovať len čisto, ale aj hygienicky. </a:t>
            </a:r>
          </a:p>
          <a:p>
            <a:r>
              <a:rPr lang="sk-SK" noProof="0" dirty="0"/>
              <a:t>Zopakujme si, čo to znamená</a:t>
            </a:r>
          </a:p>
        </p:txBody>
      </p:sp>
      <p:pic>
        <p:nvPicPr>
          <p:cNvPr id="4" name="2026-07-24_014_SK.mp3">
            <a:hlinkClick r:id="" action="ppaction://media"/>
            <a:extLst>
              <a:ext uri="{FF2B5EF4-FFF2-40B4-BE49-F238E27FC236}">
                <a16:creationId xmlns:a16="http://schemas.microsoft.com/office/drawing/2014/main" id="{2FB6BF61-5110-BF2C-B9F1-39D754169E0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3175"/>
            <a:ext cx="812800" cy="812800"/>
          </a:xfrm>
          <a:prstGeom prst="rect">
            <a:avLst/>
          </a:prstGeom>
        </p:spPr>
      </p:pic>
    </p:spTree>
    <p:extLst>
      <p:ext uri="{BB962C8B-B14F-4D97-AF65-F5344CB8AC3E}">
        <p14:creationId xmlns:p14="http://schemas.microsoft.com/office/powerpoint/2010/main" val="3524600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44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D5513714-D843-01BE-9678-47EB0453399D}"/>
              </a:ext>
            </a:extLst>
          </p:cNvPr>
          <p:cNvSpPr>
            <a:spLocks noGrp="1" noRot="1" noMove="1" noResize="1" noEditPoints="1" noAdjustHandles="1" noChangeArrowheads="1" noChangeShapeType="1"/>
          </p:cNvSpPr>
          <p:nvPr>
            <p:ph type="body" sz="quarter" idx="16"/>
          </p:nvPr>
        </p:nvSpPr>
        <p:spPr/>
        <p:txBody>
          <a:bodyPr/>
          <a:lstStyle/>
          <a:p>
            <a:r>
              <a:rPr lang="sk-SK" noProof="0" dirty="0"/>
              <a:t>Počas demolácie, novostavby a rekonštrukcie platia tieto pravidlá:</a:t>
            </a:r>
          </a:p>
        </p:txBody>
      </p:sp>
      <p:sp>
        <p:nvSpPr>
          <p:cNvPr id="3" name="Tijdelijke aanduiding voor tekst 2">
            <a:extLst>
              <a:ext uri="{FF2B5EF4-FFF2-40B4-BE49-F238E27FC236}">
                <a16:creationId xmlns:a16="http://schemas.microsoft.com/office/drawing/2014/main" id="{736D4243-65B8-146D-F352-4F3F947864CB}"/>
              </a:ext>
            </a:extLst>
          </p:cNvPr>
          <p:cNvSpPr>
            <a:spLocks noGrp="1" noRot="1" noMove="1" noResize="1" noEditPoints="1" noAdjustHandles="1" noChangeArrowheads="1" noChangeShapeType="1"/>
          </p:cNvSpPr>
          <p:nvPr>
            <p:ph type="body" sz="quarter" idx="17"/>
          </p:nvPr>
        </p:nvSpPr>
        <p:spPr/>
        <p:txBody>
          <a:bodyPr/>
          <a:lstStyle/>
          <a:p>
            <a:pPr marL="342900" indent="-342900">
              <a:buFont typeface="+mj-lt"/>
              <a:buAutoNum type="arabicPeriod"/>
            </a:pPr>
            <a:r>
              <a:rPr lang="sk-SK" noProof="0" dirty="0"/>
              <a:t>Osobná hygiena</a:t>
            </a:r>
          </a:p>
          <a:p>
            <a:pPr marL="342900" indent="-342900">
              <a:buFont typeface="+mj-lt"/>
              <a:buAutoNum type="arabicPeriod"/>
            </a:pPr>
            <a:r>
              <a:rPr lang="sk-SK" noProof="0" dirty="0"/>
              <a:t>Čisté a upratané pracovisko</a:t>
            </a:r>
          </a:p>
          <a:p>
            <a:pPr marL="342900" indent="-342900">
              <a:buFont typeface="+mj-lt"/>
              <a:buAutoNum type="arabicPeriod"/>
            </a:pPr>
            <a:r>
              <a:rPr lang="sk-SK" noProof="0" dirty="0"/>
              <a:t>Piktogramy a výstražné značky</a:t>
            </a:r>
          </a:p>
          <a:p>
            <a:pPr marL="342900" indent="-342900">
              <a:buFont typeface="+mj-lt"/>
              <a:buAutoNum type="arabicPeriod"/>
            </a:pPr>
            <a:r>
              <a:rPr lang="sk-SK" noProof="0" dirty="0"/>
              <a:t>Hygienické zóny</a:t>
            </a:r>
          </a:p>
        </p:txBody>
      </p:sp>
      <p:pic>
        <p:nvPicPr>
          <p:cNvPr id="10" name="Tijdelijke aanduiding voor afbeelding 9">
            <a:extLst>
              <a:ext uri="{FF2B5EF4-FFF2-40B4-BE49-F238E27FC236}">
                <a16:creationId xmlns:a16="http://schemas.microsoft.com/office/drawing/2014/main" id="{A743B7DF-9BA1-9CA6-CA72-C044857B063F}"/>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l="26678" r="35776"/>
          <a:stretch>
            <a:fillRect/>
          </a:stretch>
        </p:blipFill>
        <p:spPr>
          <a:xfrm>
            <a:off x="7850909" y="538120"/>
            <a:ext cx="3863089" cy="5781760"/>
          </a:xfrm>
          <a:prstGeom prst="round2DiagRect">
            <a:avLst>
              <a:gd name="adj1" fmla="val 11751"/>
              <a:gd name="adj2" fmla="val 3248"/>
            </a:avLst>
          </a:prstGeom>
          <a:solidFill>
            <a:srgbClr val="ECF2F5"/>
          </a:solidFill>
        </p:spPr>
      </p:pic>
      <p:pic>
        <p:nvPicPr>
          <p:cNvPr id="4" name="2026-07-24_015_SK.mp3">
            <a:hlinkClick r:id="" action="ppaction://media"/>
            <a:extLst>
              <a:ext uri="{FF2B5EF4-FFF2-40B4-BE49-F238E27FC236}">
                <a16:creationId xmlns:a16="http://schemas.microsoft.com/office/drawing/2014/main" id="{B07E799D-2AFB-A297-505F-739618EFEC1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3175"/>
            <a:ext cx="812800" cy="812800"/>
          </a:xfrm>
          <a:prstGeom prst="rect">
            <a:avLst/>
          </a:prstGeom>
        </p:spPr>
      </p:pic>
    </p:spTree>
    <p:extLst>
      <p:ext uri="{BB962C8B-B14F-4D97-AF65-F5344CB8AC3E}">
        <p14:creationId xmlns:p14="http://schemas.microsoft.com/office/powerpoint/2010/main" val="3197916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69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D38C5-2837-73AE-BF38-F47423CADA0A}"/>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AF853799-0424-3157-15ED-1900548DF3FC}"/>
              </a:ext>
            </a:extLst>
          </p:cNvPr>
          <p:cNvSpPr>
            <a:spLocks noGrp="1" noRot="1" noMove="1" noResize="1" noEditPoints="1" noAdjustHandles="1" noChangeArrowheads="1" noChangeShapeType="1"/>
          </p:cNvSpPr>
          <p:nvPr>
            <p:ph type="body" sz="quarter" idx="16"/>
          </p:nvPr>
        </p:nvSpPr>
        <p:spPr/>
        <p:txBody>
          <a:bodyPr/>
          <a:lstStyle/>
          <a:p>
            <a:r>
              <a:rPr lang="sk-SK" noProof="0" dirty="0"/>
              <a:t>Osobná hygiena</a:t>
            </a:r>
          </a:p>
        </p:txBody>
      </p:sp>
      <p:sp>
        <p:nvSpPr>
          <p:cNvPr id="3" name="Tijdelijke aanduiding voor tekst 2">
            <a:extLst>
              <a:ext uri="{FF2B5EF4-FFF2-40B4-BE49-F238E27FC236}">
                <a16:creationId xmlns:a16="http://schemas.microsoft.com/office/drawing/2014/main" id="{FDB13E4A-F1FA-0C80-97D8-BB5E66B26EF1}"/>
              </a:ext>
            </a:extLst>
          </p:cNvPr>
          <p:cNvSpPr>
            <a:spLocks noGrp="1" noRot="1" noMove="1" noResize="1" noEditPoints="1" noAdjustHandles="1" noChangeArrowheads="1" noChangeShapeType="1"/>
          </p:cNvSpPr>
          <p:nvPr>
            <p:ph type="body" sz="quarter" idx="17"/>
          </p:nvPr>
        </p:nvSpPr>
        <p:spPr/>
        <p:txBody>
          <a:bodyPr/>
          <a:lstStyle/>
          <a:p>
            <a:r>
              <a:rPr lang="sk-SK" noProof="0" dirty="0"/>
              <a:t>Na pracovisku nejedzte, nepite ani nefajčite</a:t>
            </a:r>
          </a:p>
          <a:p>
            <a:r>
              <a:rPr lang="sk-SK" noProof="0" dirty="0"/>
              <a:t>Pred prácou a po návšteve toalety si umyte ruky</a:t>
            </a:r>
          </a:p>
          <a:p>
            <a:r>
              <a:rPr lang="sk-SK" noProof="0" dirty="0"/>
              <a:t>Čistá bezpečnostná obuv</a:t>
            </a:r>
          </a:p>
          <a:p>
            <a:r>
              <a:rPr lang="sk-SK" noProof="0" dirty="0"/>
              <a:t>Čistý pracovný odev</a:t>
            </a:r>
          </a:p>
        </p:txBody>
      </p:sp>
      <p:pic>
        <p:nvPicPr>
          <p:cNvPr id="8" name="Tijdelijke aanduiding voor afbeelding 7">
            <a:extLst>
              <a:ext uri="{FF2B5EF4-FFF2-40B4-BE49-F238E27FC236}">
                <a16:creationId xmlns:a16="http://schemas.microsoft.com/office/drawing/2014/main" id="{81C74C90-2039-AD87-4E78-9007D3970C7E}"/>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5" name="2026-07-24_016_SK.mp3">
            <a:hlinkClick r:id="" action="ppaction://media"/>
            <a:extLst>
              <a:ext uri="{FF2B5EF4-FFF2-40B4-BE49-F238E27FC236}">
                <a16:creationId xmlns:a16="http://schemas.microsoft.com/office/drawing/2014/main" id="{86EE7588-9D33-69D2-0238-BDACC78CF1B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3175"/>
            <a:ext cx="812800" cy="812800"/>
          </a:xfrm>
          <a:prstGeom prst="rect">
            <a:avLst/>
          </a:prstGeom>
        </p:spPr>
      </p:pic>
    </p:spTree>
    <p:extLst>
      <p:ext uri="{BB962C8B-B14F-4D97-AF65-F5344CB8AC3E}">
        <p14:creationId xmlns:p14="http://schemas.microsoft.com/office/powerpoint/2010/main" val="2299906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28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FD8B2-C58F-CA23-41CD-22DFC3A16982}"/>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FCB0CA45-1120-8F4F-98F7-A7F88D17F7CE}"/>
              </a:ext>
            </a:extLst>
          </p:cNvPr>
          <p:cNvSpPr>
            <a:spLocks noGrp="1" noRot="1" noMove="1" noResize="1" noEditPoints="1" noAdjustHandles="1" noChangeArrowheads="1" noChangeShapeType="1"/>
          </p:cNvSpPr>
          <p:nvPr>
            <p:ph type="body" sz="quarter" idx="16"/>
          </p:nvPr>
        </p:nvSpPr>
        <p:spPr/>
        <p:txBody>
          <a:bodyPr/>
          <a:lstStyle/>
          <a:p>
            <a:r>
              <a:rPr lang="sk-SK" noProof="0" dirty="0"/>
              <a:t>Čisté a upratané pracovisko</a:t>
            </a:r>
          </a:p>
        </p:txBody>
      </p:sp>
      <p:sp>
        <p:nvSpPr>
          <p:cNvPr id="3" name="Tijdelijke aanduiding voor tekst 2">
            <a:extLst>
              <a:ext uri="{FF2B5EF4-FFF2-40B4-BE49-F238E27FC236}">
                <a16:creationId xmlns:a16="http://schemas.microsoft.com/office/drawing/2014/main" id="{014CDDC8-D3CE-99DF-0047-0B94911505D5}"/>
              </a:ext>
            </a:extLst>
          </p:cNvPr>
          <p:cNvSpPr>
            <a:spLocks noGrp="1" noRot="1" noMove="1" noResize="1" noEditPoints="1" noAdjustHandles="1" noChangeArrowheads="1" noChangeShapeType="1"/>
          </p:cNvSpPr>
          <p:nvPr>
            <p:ph type="body" sz="quarter" idx="17"/>
          </p:nvPr>
        </p:nvSpPr>
        <p:spPr/>
        <p:txBody>
          <a:bodyPr/>
          <a:lstStyle/>
          <a:p>
            <a:r>
              <a:rPr lang="sk-SK" noProof="0" dirty="0"/>
              <a:t>Prineste si len náradie, materiál a mechanizáciu, ktoré budete v ten deň potrebovať;</a:t>
            </a:r>
          </a:p>
          <a:p>
            <a:r>
              <a:rPr lang="sk-SK" noProof="0" dirty="0"/>
              <a:t>Náradie, materiál ani mechanizáciu neukladajte do zariadení ani do otvorených častí potrubia;</a:t>
            </a:r>
          </a:p>
          <a:p>
            <a:r>
              <a:rPr lang="sk-SK" noProof="0" dirty="0"/>
              <a:t>Po práci upracte pracovisko a zanechajte ho čisté a bez prachu;</a:t>
            </a:r>
          </a:p>
          <a:p>
            <a:r>
              <a:rPr lang="sk-SK" noProof="0" dirty="0"/>
              <a:t>Na dezinfekciu náradia používajte kefu s plastovými štetinami.</a:t>
            </a:r>
          </a:p>
        </p:txBody>
      </p:sp>
      <p:pic>
        <p:nvPicPr>
          <p:cNvPr id="6" name="Tijdelijke aanduiding voor afbeelding 5">
            <a:extLst>
              <a:ext uri="{FF2B5EF4-FFF2-40B4-BE49-F238E27FC236}">
                <a16:creationId xmlns:a16="http://schemas.microsoft.com/office/drawing/2014/main" id="{F8C55C7E-926A-432E-3034-8F0487C50660}"/>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l="25249" r="37159"/>
          <a:stretch>
            <a:fillRect/>
          </a:stretch>
        </p:blipFill>
        <p:spPr>
          <a:xfrm>
            <a:off x="7850909" y="538120"/>
            <a:ext cx="3863089" cy="5781760"/>
          </a:xfrm>
          <a:prstGeom prst="round2DiagRect">
            <a:avLst>
              <a:gd name="adj1" fmla="val 11751"/>
              <a:gd name="adj2" fmla="val 3248"/>
            </a:avLst>
          </a:prstGeom>
          <a:solidFill>
            <a:srgbClr val="ECF2F5"/>
          </a:solidFill>
        </p:spPr>
      </p:pic>
      <p:pic>
        <p:nvPicPr>
          <p:cNvPr id="4" name="2026-07-24_017_SK.mp3">
            <a:hlinkClick r:id="" action="ppaction://media"/>
            <a:extLst>
              <a:ext uri="{FF2B5EF4-FFF2-40B4-BE49-F238E27FC236}">
                <a16:creationId xmlns:a16="http://schemas.microsoft.com/office/drawing/2014/main" id="{045DAF18-C48C-4934-CA55-3FBF0B71E6A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3175"/>
            <a:ext cx="812800" cy="812800"/>
          </a:xfrm>
          <a:prstGeom prst="rect">
            <a:avLst/>
          </a:prstGeom>
        </p:spPr>
      </p:pic>
    </p:spTree>
    <p:extLst>
      <p:ext uri="{BB962C8B-B14F-4D97-AF65-F5344CB8AC3E}">
        <p14:creationId xmlns:p14="http://schemas.microsoft.com/office/powerpoint/2010/main" val="61921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10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98191-54D0-5E7A-BE4A-68D7D20A8F09}"/>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5B383FF-2981-22BA-41F8-FEA5801C114F}"/>
              </a:ext>
            </a:extLst>
          </p:cNvPr>
          <p:cNvSpPr>
            <a:spLocks noGrp="1" noRot="1" noMove="1" noResize="1" noEditPoints="1" noAdjustHandles="1" noChangeArrowheads="1" noChangeShapeType="1"/>
          </p:cNvSpPr>
          <p:nvPr>
            <p:ph type="body" sz="quarter" idx="16"/>
          </p:nvPr>
        </p:nvSpPr>
        <p:spPr/>
        <p:txBody>
          <a:bodyPr/>
          <a:lstStyle/>
          <a:p>
            <a:r>
              <a:rPr lang="sk-SK" noProof="0" dirty="0"/>
              <a:t>Piktogramy a výstražné značky</a:t>
            </a:r>
          </a:p>
        </p:txBody>
      </p:sp>
      <p:sp>
        <p:nvSpPr>
          <p:cNvPr id="3" name="Tijdelijke aanduiding voor tekst 2">
            <a:extLst>
              <a:ext uri="{FF2B5EF4-FFF2-40B4-BE49-F238E27FC236}">
                <a16:creationId xmlns:a16="http://schemas.microsoft.com/office/drawing/2014/main" id="{5FABC846-B52A-C5E6-5A67-6E214970EBCB}"/>
              </a:ext>
            </a:extLst>
          </p:cNvPr>
          <p:cNvSpPr>
            <a:spLocks noGrp="1" noRot="1" noMove="1" noResize="1" noEditPoints="1" noAdjustHandles="1" noChangeArrowheads="1" noChangeShapeType="1"/>
          </p:cNvSpPr>
          <p:nvPr>
            <p:ph type="body" sz="quarter" idx="17"/>
          </p:nvPr>
        </p:nvSpPr>
        <p:spPr/>
        <p:txBody>
          <a:bodyPr/>
          <a:lstStyle/>
          <a:p>
            <a:r>
              <a:rPr lang="sk-SK" noProof="0" dirty="0"/>
              <a:t>Vždy sledujte výstražné značky a piktogramy. Pre vašu bezpečnosť aj bezpečnosť ostatných.</a:t>
            </a:r>
          </a:p>
          <a:p>
            <a:r>
              <a:rPr lang="sk-SK" noProof="0" dirty="0"/>
              <a:t>Nie sú tam bezdôvodne, preto ich neprehliadajte! </a:t>
            </a:r>
          </a:p>
        </p:txBody>
      </p:sp>
      <p:pic>
        <p:nvPicPr>
          <p:cNvPr id="13" name="Tijdelijke aanduiding voor afbeelding 12">
            <a:extLst>
              <a:ext uri="{FF2B5EF4-FFF2-40B4-BE49-F238E27FC236}">
                <a16:creationId xmlns:a16="http://schemas.microsoft.com/office/drawing/2014/main" id="{AB4E92E7-7C19-F692-6E40-14AB92EBA496}"/>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8436" b="8436"/>
          <a:stretch>
            <a:fillRect/>
          </a:stretch>
        </p:blipFill>
        <p:spPr>
          <a:prstGeom prst="round2DiagRect">
            <a:avLst>
              <a:gd name="adj1" fmla="val 11751"/>
              <a:gd name="adj2" fmla="val 3248"/>
            </a:avLst>
          </a:prstGeom>
          <a:solidFill>
            <a:srgbClr val="ECF2F5"/>
          </a:solidFill>
        </p:spPr>
      </p:pic>
      <p:pic>
        <p:nvPicPr>
          <p:cNvPr id="4" name="2026-07-24_018_SK.mp3">
            <a:hlinkClick r:id="" action="ppaction://media"/>
            <a:extLst>
              <a:ext uri="{FF2B5EF4-FFF2-40B4-BE49-F238E27FC236}">
                <a16:creationId xmlns:a16="http://schemas.microsoft.com/office/drawing/2014/main" id="{A060D86F-99E2-C8D0-3418-CE707891F8D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3175"/>
            <a:ext cx="812800" cy="812800"/>
          </a:xfrm>
          <a:prstGeom prst="rect">
            <a:avLst/>
          </a:prstGeom>
        </p:spPr>
      </p:pic>
    </p:spTree>
    <p:extLst>
      <p:ext uri="{BB962C8B-B14F-4D97-AF65-F5344CB8AC3E}">
        <p14:creationId xmlns:p14="http://schemas.microsoft.com/office/powerpoint/2010/main" val="3376187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BD303-92E2-C906-739E-A5B8617F7FAC}"/>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1AA9593A-9FBF-C329-7B72-869CB88482EB}"/>
              </a:ext>
            </a:extLst>
          </p:cNvPr>
          <p:cNvSpPr>
            <a:spLocks noGrp="1" noRot="1" noMove="1" noResize="1" noEditPoints="1" noAdjustHandles="1" noChangeArrowheads="1" noChangeShapeType="1"/>
          </p:cNvSpPr>
          <p:nvPr>
            <p:ph type="body" sz="quarter" idx="16"/>
          </p:nvPr>
        </p:nvSpPr>
        <p:spPr/>
        <p:txBody>
          <a:bodyPr>
            <a:normAutofit/>
          </a:bodyPr>
          <a:lstStyle/>
          <a:p>
            <a:r>
              <a:rPr lang="sk-SK" noProof="0" dirty="0"/>
              <a:t>Hygienické vykonávanie prác</a:t>
            </a:r>
          </a:p>
        </p:txBody>
      </p:sp>
      <p:sp>
        <p:nvSpPr>
          <p:cNvPr id="3" name="Tijdelijke aanduiding voor tekst 2">
            <a:extLst>
              <a:ext uri="{FF2B5EF4-FFF2-40B4-BE49-F238E27FC236}">
                <a16:creationId xmlns:a16="http://schemas.microsoft.com/office/drawing/2014/main" id="{78AB889C-5EDD-BBBD-FEDB-2B0748CCB9CB}"/>
              </a:ext>
            </a:extLst>
          </p:cNvPr>
          <p:cNvSpPr>
            <a:spLocks noGrp="1"/>
          </p:cNvSpPr>
          <p:nvPr>
            <p:ph type="body" sz="quarter" idx="17"/>
          </p:nvPr>
        </p:nvSpPr>
        <p:spPr/>
        <p:txBody>
          <a:bodyPr/>
          <a:lstStyle/>
          <a:p>
            <a:pPr marL="0" indent="0">
              <a:buNone/>
            </a:pPr>
            <a:r>
              <a:rPr lang="sk-SK" noProof="0" dirty="0"/>
              <a:t>Ak počas projektu vykonávate práce v zariadení alebo na zariadení, dodržiavajte tieto pravidlá hygienického vykonávania prác:  </a:t>
            </a:r>
          </a:p>
          <a:p>
            <a:pPr marL="342900" indent="-342900">
              <a:buFont typeface="+mj-lt"/>
              <a:buAutoNum type="arabicPeriod"/>
            </a:pPr>
            <a:r>
              <a:rPr lang="sk-SK" noProof="0" dirty="0"/>
              <a:t>Nejedzte, nepite ani nefajčite.</a:t>
            </a:r>
          </a:p>
          <a:p>
            <a:pPr marL="342900" indent="-342900">
              <a:buFont typeface="+mj-lt"/>
              <a:buAutoNum type="arabicPeriod"/>
            </a:pPr>
            <a:r>
              <a:rPr lang="sk-SK" noProof="0" dirty="0"/>
              <a:t>Osobná </a:t>
            </a:r>
            <a:r>
              <a:rPr lang="sk-SK" b="1" noProof="0" dirty="0"/>
              <a:t>hygiena</a:t>
            </a:r>
          </a:p>
          <a:p>
            <a:pPr marL="342900" indent="-342900">
              <a:buFont typeface="+mj-lt"/>
              <a:buAutoNum type="arabicPeriod"/>
            </a:pPr>
            <a:r>
              <a:rPr lang="sk-SK" b="1" noProof="0" dirty="0"/>
              <a:t>Čistý </a:t>
            </a:r>
            <a:r>
              <a:rPr lang="sk-SK" noProof="0" dirty="0"/>
              <a:t>pracovný odev a bezpečnostná obuv </a:t>
            </a:r>
          </a:p>
          <a:p>
            <a:pPr marL="342900" indent="-342900">
              <a:buFont typeface="+mj-lt"/>
              <a:buAutoNum type="arabicPeriod"/>
            </a:pPr>
            <a:r>
              <a:rPr lang="sk-SK" b="1" noProof="0" dirty="0"/>
              <a:t>Venujte pozornosť </a:t>
            </a:r>
            <a:r>
              <a:rPr lang="sk-SK" noProof="0" dirty="0"/>
              <a:t>výstražným značkám a piktogramom</a:t>
            </a:r>
          </a:p>
          <a:p>
            <a:pPr marL="342900" indent="-342900">
              <a:buFont typeface="+mj-lt"/>
              <a:buAutoNum type="arabicPeriod"/>
            </a:pPr>
            <a:r>
              <a:rPr lang="sk-SK" noProof="0" dirty="0"/>
              <a:t>Udržiavajte pracovisko čisté a upratané </a:t>
            </a:r>
          </a:p>
          <a:p>
            <a:pPr marL="342900" indent="-342900">
              <a:buFont typeface="+mj-lt"/>
              <a:buAutoNum type="arabicPeriod"/>
            </a:pPr>
            <a:r>
              <a:rPr lang="sk-SK" noProof="0" dirty="0"/>
              <a:t>Používajte čisté náradie a materiály </a:t>
            </a:r>
          </a:p>
          <a:p>
            <a:pPr marL="342900" indent="-342900">
              <a:buFont typeface="+mj-lt"/>
              <a:buAutoNum type="arabicPeriod"/>
            </a:pPr>
            <a:r>
              <a:rPr lang="sk-SK" noProof="0" dirty="0"/>
              <a:t>Pred použitím </a:t>
            </a:r>
            <a:r>
              <a:rPr lang="sk-SK" b="1" noProof="0" dirty="0"/>
              <a:t>dezinfikujte</a:t>
            </a:r>
            <a:r>
              <a:rPr lang="sk-SK" noProof="0" dirty="0"/>
              <a:t> náradie a materiály</a:t>
            </a:r>
          </a:p>
          <a:p>
            <a:pPr marL="342900" indent="-342900">
              <a:buFont typeface="+mj-lt"/>
              <a:buAutoNum type="arabicPeriod"/>
            </a:pPr>
            <a:r>
              <a:rPr lang="sk-SK" b="1" noProof="0" dirty="0"/>
              <a:t>Dbajte na svoju bezpečnosť aj bezpečnosť ostatných</a:t>
            </a:r>
          </a:p>
          <a:p>
            <a:pPr marL="342900" indent="-342900">
              <a:buFont typeface="+mj-lt"/>
              <a:buAutoNum type="arabicPeriod"/>
            </a:pPr>
            <a:r>
              <a:rPr lang="sk-SK" noProof="0" dirty="0"/>
              <a:t>Po ukončení prác pracovisko dôkladne upracte</a:t>
            </a:r>
          </a:p>
        </p:txBody>
      </p:sp>
      <p:pic>
        <p:nvPicPr>
          <p:cNvPr id="4" name="2026-07-24_019_SK.mp3">
            <a:hlinkClick r:id="" action="ppaction://media"/>
            <a:extLst>
              <a:ext uri="{FF2B5EF4-FFF2-40B4-BE49-F238E27FC236}">
                <a16:creationId xmlns:a16="http://schemas.microsoft.com/office/drawing/2014/main" id="{930D10E9-A6AD-B62B-552C-9E85149E6BA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175" y="4763"/>
            <a:ext cx="812800" cy="812800"/>
          </a:xfrm>
          <a:prstGeom prst="rect">
            <a:avLst/>
          </a:prstGeom>
        </p:spPr>
      </p:pic>
    </p:spTree>
    <p:extLst>
      <p:ext uri="{BB962C8B-B14F-4D97-AF65-F5344CB8AC3E}">
        <p14:creationId xmlns:p14="http://schemas.microsoft.com/office/powerpoint/2010/main" val="169962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45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EEE20D6F-ED08-EF9C-EEDD-6C0F5EE88E7B}"/>
              </a:ext>
            </a:extLst>
          </p:cNvPr>
          <p:cNvSpPr>
            <a:spLocks noGrp="1" noRot="1" noMove="1" noResize="1" noEditPoints="1" noAdjustHandles="1" noChangeArrowheads="1" noChangeShapeType="1"/>
          </p:cNvSpPr>
          <p:nvPr>
            <p:ph type="body" sz="quarter" idx="16"/>
          </p:nvPr>
        </p:nvSpPr>
        <p:spPr/>
        <p:txBody>
          <a:bodyPr/>
          <a:lstStyle/>
          <a:p>
            <a:r>
              <a:rPr lang="sk-SK" noProof="0" dirty="0"/>
              <a:t>Obsah kurzu</a:t>
            </a:r>
          </a:p>
        </p:txBody>
      </p:sp>
      <p:sp>
        <p:nvSpPr>
          <p:cNvPr id="3" name="Tijdelijke aanduiding voor tekst 2">
            <a:extLst>
              <a:ext uri="{FF2B5EF4-FFF2-40B4-BE49-F238E27FC236}">
                <a16:creationId xmlns:a16="http://schemas.microsoft.com/office/drawing/2014/main" id="{67FB5C76-8E5C-F23E-BB0F-E250A2373464}"/>
              </a:ext>
            </a:extLst>
          </p:cNvPr>
          <p:cNvSpPr>
            <a:spLocks noGrp="1" noRot="1" noMove="1" noResize="1" noEditPoints="1" noAdjustHandles="1" noChangeArrowheads="1" noChangeShapeType="1"/>
          </p:cNvSpPr>
          <p:nvPr>
            <p:ph type="body" sz="quarter" idx="17"/>
          </p:nvPr>
        </p:nvSpPr>
        <p:spPr/>
        <p:txBody>
          <a:bodyPr>
            <a:normAutofit/>
          </a:bodyPr>
          <a:lstStyle/>
          <a:p>
            <a:r>
              <a:rPr lang="sk-SK" noProof="0" dirty="0"/>
              <a:t>Kurz je zhrnutím národného hygienického predpisu a interných pravidiel PWN.</a:t>
            </a:r>
          </a:p>
          <a:p>
            <a:pPr marL="0" indent="0">
              <a:buNone/>
            </a:pPr>
            <a:endParaRPr lang="sk-SK" noProof="0" dirty="0"/>
          </a:p>
          <a:p>
            <a:r>
              <a:rPr lang="sk-SK" noProof="0" dirty="0"/>
              <a:t>Naučíte sa:</a:t>
            </a:r>
          </a:p>
          <a:p>
            <a:pPr>
              <a:buFontTx/>
              <a:buChar char="-"/>
            </a:pPr>
            <a:r>
              <a:rPr lang="sk-SK" noProof="0" dirty="0"/>
              <a:t>prečo je kurz dôležitý;</a:t>
            </a:r>
          </a:p>
          <a:p>
            <a:pPr>
              <a:buFontTx/>
              <a:buChar char="-"/>
            </a:pPr>
            <a:r>
              <a:rPr lang="sk-SK" noProof="0" dirty="0"/>
              <a:t>pravidlá na pracovisku;</a:t>
            </a:r>
          </a:p>
          <a:p>
            <a:pPr>
              <a:buFontTx/>
              <a:buChar char="-"/>
            </a:pPr>
            <a:r>
              <a:rPr lang="sk-SK" noProof="0" dirty="0"/>
              <a:t>rozdelenie zariadení na úpravu vody; </a:t>
            </a:r>
          </a:p>
          <a:p>
            <a:pPr>
              <a:buFontTx/>
              <a:buChar char="-"/>
            </a:pPr>
            <a:r>
              <a:rPr lang="sk-SK" noProof="0" dirty="0"/>
              <a:t>hygienické zóny pri novostavách a rekonštrukciách. </a:t>
            </a:r>
          </a:p>
          <a:p>
            <a:pPr>
              <a:buFontTx/>
              <a:buChar char="-"/>
            </a:pPr>
            <a:endParaRPr lang="sk-SK" noProof="0" dirty="0"/>
          </a:p>
          <a:p>
            <a:r>
              <a:rPr lang="sk-SK" noProof="0" dirty="0"/>
              <a:t>Záverečný test obsahuje 10 otázok</a:t>
            </a:r>
          </a:p>
          <a:p>
            <a:pPr>
              <a:buFontTx/>
              <a:buChar char="-"/>
            </a:pPr>
            <a:r>
              <a:rPr lang="sk-SK" noProof="0" dirty="0"/>
              <a:t>Na úspešné absolvovanie: min. 7 správnych odpovedí.</a:t>
            </a:r>
          </a:p>
          <a:p>
            <a:pPr marL="0" indent="0">
              <a:buNone/>
            </a:pPr>
            <a:endParaRPr lang="sk-SK" noProof="0" dirty="0"/>
          </a:p>
          <a:p>
            <a:pPr marL="0" indent="0">
              <a:buNone/>
            </a:pPr>
            <a:r>
              <a:rPr lang="sk-SK" noProof="0" dirty="0"/>
              <a:t>Kurz obsahuje aj zvukový komentár.</a:t>
            </a:r>
          </a:p>
          <a:p>
            <a:pPr marL="0" indent="0">
              <a:buNone/>
            </a:pPr>
            <a:r>
              <a:rPr lang="sk-SK" b="1" noProof="0" dirty="0"/>
              <a:t>Zapnite si zvuk.</a:t>
            </a:r>
          </a:p>
        </p:txBody>
      </p:sp>
      <p:pic>
        <p:nvPicPr>
          <p:cNvPr id="6" name="Tijdelijke aanduiding voor afbeelding 5">
            <a:extLst>
              <a:ext uri="{FF2B5EF4-FFF2-40B4-BE49-F238E27FC236}">
                <a16:creationId xmlns:a16="http://schemas.microsoft.com/office/drawing/2014/main" id="{F7A5E01F-B7D7-6E31-D1E0-082FE9793B50}"/>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4" name="2026-07-24_002_SK.mp3">
            <a:hlinkClick r:id="" action="ppaction://media"/>
            <a:extLst>
              <a:ext uri="{FF2B5EF4-FFF2-40B4-BE49-F238E27FC236}">
                <a16:creationId xmlns:a16="http://schemas.microsoft.com/office/drawing/2014/main" id="{B0755A3C-A02B-4C47-9431-0E49C5EECBC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0" y="131720"/>
            <a:ext cx="812800" cy="812800"/>
          </a:xfrm>
          <a:prstGeom prst="rect">
            <a:avLst/>
          </a:prstGeom>
        </p:spPr>
      </p:pic>
    </p:spTree>
    <p:extLst>
      <p:ext uri="{BB962C8B-B14F-4D97-AF65-F5344CB8AC3E}">
        <p14:creationId xmlns:p14="http://schemas.microsoft.com/office/powerpoint/2010/main" val="4270733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91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68885-ABBC-1EE3-0D96-4182A0ED87F6}"/>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DF0CAEB1-6F68-6DC2-A1F8-EE5CCCC75289}"/>
              </a:ext>
            </a:extLst>
          </p:cNvPr>
          <p:cNvSpPr>
            <a:spLocks noGrp="1"/>
          </p:cNvSpPr>
          <p:nvPr>
            <p:ph type="body" sz="quarter" idx="17"/>
          </p:nvPr>
        </p:nvSpPr>
        <p:spPr/>
        <p:txBody>
          <a:bodyPr/>
          <a:lstStyle/>
          <a:p>
            <a:r>
              <a:rPr lang="sk-SK" b="1" noProof="0" dirty="0"/>
              <a:t>Hygienické zóny</a:t>
            </a:r>
          </a:p>
          <a:p>
            <a:r>
              <a:rPr lang="sk-SK" noProof="0" dirty="0"/>
              <a:t>Sú to zóny v zariadeniach s </a:t>
            </a:r>
            <a:r>
              <a:rPr lang="sk-SK" b="1" noProof="0" dirty="0"/>
              <a:t>otvorenou vodou</a:t>
            </a:r>
            <a:r>
              <a:rPr lang="sk-SK" noProof="0" dirty="0"/>
              <a:t>, kde platia </a:t>
            </a:r>
            <a:r>
              <a:rPr lang="sk-SK" b="1" noProof="0" dirty="0"/>
              <a:t>osobitné požiadavky </a:t>
            </a:r>
            <a:r>
              <a:rPr lang="sk-SK" noProof="0" dirty="0"/>
              <a:t>na zníženie rizika </a:t>
            </a:r>
            <a:r>
              <a:rPr lang="sk-SK" b="1" noProof="0" dirty="0"/>
              <a:t>(opätovnej) kontaminácie</a:t>
            </a:r>
            <a:r>
              <a:rPr lang="sk-SK" noProof="0" dirty="0"/>
              <a:t>, pretože voda je alebo bude </a:t>
            </a:r>
            <a:r>
              <a:rPr lang="sk-SK" b="1" noProof="0" dirty="0"/>
              <a:t>pitná</a:t>
            </a:r>
            <a:r>
              <a:rPr lang="sk-SK" noProof="0" dirty="0"/>
              <a:t>.</a:t>
            </a:r>
          </a:p>
          <a:p>
            <a:endParaRPr lang="sk-SK" noProof="0" dirty="0"/>
          </a:p>
          <a:p>
            <a:endParaRPr lang="sk-SK" noProof="0" dirty="0"/>
          </a:p>
        </p:txBody>
      </p:sp>
      <p:pic>
        <p:nvPicPr>
          <p:cNvPr id="3" name="2026-07-24_020_SK.mp3">
            <a:hlinkClick r:id="" action="ppaction://media"/>
            <a:extLst>
              <a:ext uri="{FF2B5EF4-FFF2-40B4-BE49-F238E27FC236}">
                <a16:creationId xmlns:a16="http://schemas.microsoft.com/office/drawing/2014/main" id="{F1CAAC73-CB8D-CDA2-6088-2579436D9AB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4763"/>
            <a:ext cx="812800" cy="812800"/>
          </a:xfrm>
          <a:prstGeom prst="rect">
            <a:avLst/>
          </a:prstGeom>
        </p:spPr>
      </p:pic>
    </p:spTree>
    <p:extLst>
      <p:ext uri="{BB962C8B-B14F-4D97-AF65-F5344CB8AC3E}">
        <p14:creationId xmlns:p14="http://schemas.microsoft.com/office/powerpoint/2010/main" val="3847647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16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AF332-7F64-C20C-3021-7FECEF2D8DD3}"/>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EB74151-1AFC-C939-424E-49FC5E951F2B}"/>
              </a:ext>
            </a:extLst>
          </p:cNvPr>
          <p:cNvSpPr>
            <a:spLocks noGrp="1" noRot="1" noMove="1" noResize="1" noEditPoints="1" noAdjustHandles="1" noChangeArrowheads="1" noChangeShapeType="1"/>
          </p:cNvSpPr>
          <p:nvPr>
            <p:ph type="body" sz="quarter" idx="16"/>
          </p:nvPr>
        </p:nvSpPr>
        <p:spPr/>
        <p:txBody>
          <a:bodyPr/>
          <a:lstStyle/>
          <a:p>
            <a:r>
              <a:rPr lang="sk-SK" noProof="0" dirty="0"/>
              <a:t>Pri novostavbách a rekonštrukciách rozlišujeme 3 hygienické zóny:</a:t>
            </a:r>
          </a:p>
        </p:txBody>
      </p:sp>
      <p:sp>
        <p:nvSpPr>
          <p:cNvPr id="3" name="Tijdelijke aanduiding voor tekst 2">
            <a:extLst>
              <a:ext uri="{FF2B5EF4-FFF2-40B4-BE49-F238E27FC236}">
                <a16:creationId xmlns:a16="http://schemas.microsoft.com/office/drawing/2014/main" id="{803B1D22-805E-D933-A297-F5B00FA70A59}"/>
              </a:ext>
            </a:extLst>
          </p:cNvPr>
          <p:cNvSpPr>
            <a:spLocks noGrp="1" noRot="1" noMove="1" noResize="1" noEditPoints="1" noAdjustHandles="1" noChangeArrowheads="1" noChangeShapeType="1"/>
          </p:cNvSpPr>
          <p:nvPr>
            <p:ph type="body" sz="quarter" idx="17"/>
          </p:nvPr>
        </p:nvSpPr>
        <p:spPr/>
        <p:txBody>
          <a:bodyPr lIns="91440" tIns="45720" rIns="91440" bIns="45720" anchor="t">
            <a:normAutofit/>
          </a:bodyPr>
          <a:lstStyle/>
          <a:p>
            <a:pPr marL="342900" indent="-342900">
              <a:buFont typeface="+mj-lt"/>
              <a:buAutoNum type="arabicPeriod"/>
            </a:pPr>
            <a:r>
              <a:rPr lang="sk-SK" noProof="0" dirty="0"/>
              <a:t>Zelená zóna: všetky priestory, v ktorých možno vykonávať všetky práce.</a:t>
            </a:r>
          </a:p>
          <a:p>
            <a:pPr marL="342900" indent="-342900">
              <a:buFont typeface="+mj-lt"/>
              <a:buAutoNum type="arabicPeriod"/>
            </a:pPr>
            <a:r>
              <a:rPr lang="sk-SK" noProof="0" dirty="0"/>
              <a:t>Červená zóna: zákaz vŕtania, brúsenia a rezania, pretože montáž otvorených častí zariadení alebo potrubí ešte prebieha.</a:t>
            </a:r>
          </a:p>
          <a:p>
            <a:pPr marL="342900" indent="-342900">
              <a:buFont typeface="+mj-lt"/>
              <a:buAutoNum type="arabicPeriod"/>
            </a:pPr>
            <a:r>
              <a:rPr lang="sk-SK" noProof="0" dirty="0"/>
              <a:t>Fialová zóna: práce na zariadeniach alebo potrubiach, ktorými už pretekala (pitná) voda alebo ktorými bude (pitná) voda pretekať po ukončení prác.</a:t>
            </a:r>
          </a:p>
        </p:txBody>
      </p:sp>
      <p:pic>
        <p:nvPicPr>
          <p:cNvPr id="9" name="Tijdelijke aanduiding voor afbeelding 8">
            <a:extLst>
              <a:ext uri="{FF2B5EF4-FFF2-40B4-BE49-F238E27FC236}">
                <a16:creationId xmlns:a16="http://schemas.microsoft.com/office/drawing/2014/main" id="{00F74DE5-9228-A4E8-C318-327C57072923}"/>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4" name="2026-07-24_021_SK.mp3">
            <a:hlinkClick r:id="" action="ppaction://media"/>
            <a:extLst>
              <a:ext uri="{FF2B5EF4-FFF2-40B4-BE49-F238E27FC236}">
                <a16:creationId xmlns:a16="http://schemas.microsoft.com/office/drawing/2014/main" id="{7FEF7E9A-EE5D-3E56-03A5-292E5118C71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4763"/>
            <a:ext cx="812800" cy="812800"/>
          </a:xfrm>
          <a:prstGeom prst="rect">
            <a:avLst/>
          </a:prstGeom>
        </p:spPr>
      </p:pic>
    </p:spTree>
    <p:extLst>
      <p:ext uri="{BB962C8B-B14F-4D97-AF65-F5344CB8AC3E}">
        <p14:creationId xmlns:p14="http://schemas.microsoft.com/office/powerpoint/2010/main" val="4092445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48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00A6636-CFA7-24AA-3EDF-F9DBEA9A4990}"/>
              </a:ext>
            </a:extLst>
          </p:cNvPr>
          <p:cNvSpPr>
            <a:spLocks noGrp="1"/>
          </p:cNvSpPr>
          <p:nvPr>
            <p:ph type="body" sz="quarter" idx="16"/>
          </p:nvPr>
        </p:nvSpPr>
        <p:spPr/>
        <p:txBody>
          <a:bodyPr/>
          <a:lstStyle/>
          <a:p>
            <a:r>
              <a:rPr lang="sk-SK" noProof="0" dirty="0"/>
              <a:t>Zelená zóna</a:t>
            </a:r>
          </a:p>
        </p:txBody>
      </p:sp>
      <p:sp>
        <p:nvSpPr>
          <p:cNvPr id="3" name="Tijdelijke aanduiding voor tekst 2">
            <a:extLst>
              <a:ext uri="{FF2B5EF4-FFF2-40B4-BE49-F238E27FC236}">
                <a16:creationId xmlns:a16="http://schemas.microsoft.com/office/drawing/2014/main" id="{1F2BDF8B-FB21-112F-E14C-E0AC43C97E2E}"/>
              </a:ext>
            </a:extLst>
          </p:cNvPr>
          <p:cNvSpPr>
            <a:spLocks noGrp="1" noRot="1" noMove="1" noResize="1" noEditPoints="1" noAdjustHandles="1" noChangeArrowheads="1" noChangeShapeType="1"/>
          </p:cNvSpPr>
          <p:nvPr>
            <p:ph type="body" sz="quarter" idx="17"/>
          </p:nvPr>
        </p:nvSpPr>
        <p:spPr/>
        <p:txBody>
          <a:bodyPr/>
          <a:lstStyle/>
          <a:p>
            <a:pPr marL="0" indent="0">
              <a:buNone/>
            </a:pPr>
            <a:r>
              <a:rPr lang="sk-SK" noProof="0" dirty="0"/>
              <a:t>V </a:t>
            </a:r>
            <a:r>
              <a:rPr lang="sk-SK" b="1" noProof="0" dirty="0"/>
              <a:t>Zelenej zóne (všetky priestory) </a:t>
            </a:r>
            <a:r>
              <a:rPr lang="sk-SK" noProof="0" dirty="0"/>
              <a:t>platí:</a:t>
            </a:r>
          </a:p>
          <a:p>
            <a:endParaRPr lang="sk-SK" noProof="0" dirty="0"/>
          </a:p>
          <a:p>
            <a:r>
              <a:rPr lang="sk-SK" noProof="0" dirty="0"/>
              <a:t>Čistá bezpečnostná obuv</a:t>
            </a:r>
          </a:p>
          <a:p>
            <a:r>
              <a:rPr lang="sk-SK" noProof="0" dirty="0"/>
              <a:t>Čistý pracovný odev</a:t>
            </a:r>
          </a:p>
          <a:p>
            <a:r>
              <a:rPr lang="sk-SK" noProof="0" dirty="0"/>
              <a:t>U</a:t>
            </a:r>
            <a:r>
              <a:rPr lang="nl-NL" noProof="0" dirty="0"/>
              <a:t>p</a:t>
            </a:r>
            <a:r>
              <a:rPr lang="sk-SK" noProof="0" dirty="0" err="1"/>
              <a:t>ratanie</a:t>
            </a:r>
            <a:r>
              <a:rPr lang="sk-SK" noProof="0" dirty="0"/>
              <a:t> na konci pracovného dňa</a:t>
            </a:r>
          </a:p>
          <a:p>
            <a:r>
              <a:rPr lang="sk-SK" noProof="0" dirty="0"/>
              <a:t>Zákaz jedenia a pitia</a:t>
            </a:r>
          </a:p>
          <a:p>
            <a:r>
              <a:rPr lang="sk-SK" noProof="0" dirty="0"/>
              <a:t>Zákaz fajčenia</a:t>
            </a:r>
          </a:p>
          <a:p>
            <a:r>
              <a:rPr lang="sk-SK" noProof="0" dirty="0"/>
              <a:t>Uzatvorte otvorené potrubia</a:t>
            </a:r>
          </a:p>
          <a:p>
            <a:r>
              <a:rPr lang="sk-SK" noProof="0" dirty="0"/>
              <a:t>Neukladajte náradie ani materiál do potrubí</a:t>
            </a:r>
          </a:p>
          <a:p>
            <a:endParaRPr lang="sk-SK" noProof="0" dirty="0"/>
          </a:p>
        </p:txBody>
      </p:sp>
      <p:sp>
        <p:nvSpPr>
          <p:cNvPr id="4" name="Tijdelijke aanduiding voor tekst 3">
            <a:extLst>
              <a:ext uri="{FF2B5EF4-FFF2-40B4-BE49-F238E27FC236}">
                <a16:creationId xmlns:a16="http://schemas.microsoft.com/office/drawing/2014/main" id="{EE8252B4-BF59-AD79-5989-B4B441347F29}"/>
              </a:ext>
            </a:extLst>
          </p:cNvPr>
          <p:cNvSpPr>
            <a:spLocks noGrp="1"/>
          </p:cNvSpPr>
          <p:nvPr>
            <p:ph type="body" sz="quarter" idx="18"/>
          </p:nvPr>
        </p:nvSpPr>
        <p:spPr/>
        <p:txBody>
          <a:bodyPr/>
          <a:lstStyle/>
          <a:p>
            <a:r>
              <a:rPr lang="sk-SK" noProof="0" dirty="0"/>
              <a:t>Všetky priestory</a:t>
            </a:r>
          </a:p>
        </p:txBody>
      </p:sp>
      <p:sp>
        <p:nvSpPr>
          <p:cNvPr id="5" name="Tijdelijke aanduiding voor tekst 4">
            <a:extLst>
              <a:ext uri="{FF2B5EF4-FFF2-40B4-BE49-F238E27FC236}">
                <a16:creationId xmlns:a16="http://schemas.microsoft.com/office/drawing/2014/main" id="{CF932A15-0700-45C9-D425-5A24DA96B07A}"/>
              </a:ext>
            </a:extLst>
          </p:cNvPr>
          <p:cNvSpPr>
            <a:spLocks noGrp="1"/>
          </p:cNvSpPr>
          <p:nvPr>
            <p:ph type="body" sz="quarter" idx="19"/>
          </p:nvPr>
        </p:nvSpPr>
        <p:spPr/>
        <p:txBody>
          <a:bodyPr/>
          <a:lstStyle/>
          <a:p>
            <a:r>
              <a:rPr lang="sk-SK" noProof="0" dirty="0"/>
              <a:t>Platí vždy a pre všetkých</a:t>
            </a:r>
          </a:p>
        </p:txBody>
      </p:sp>
      <p:sp>
        <p:nvSpPr>
          <p:cNvPr id="6" name="Tijdelijke aanduiding voor tekst 5">
            <a:extLst>
              <a:ext uri="{FF2B5EF4-FFF2-40B4-BE49-F238E27FC236}">
                <a16:creationId xmlns:a16="http://schemas.microsoft.com/office/drawing/2014/main" id="{29B08B9F-967C-20DC-1CBA-90A528AD5D11}"/>
              </a:ext>
            </a:extLst>
          </p:cNvPr>
          <p:cNvSpPr>
            <a:spLocks noGrp="1"/>
          </p:cNvSpPr>
          <p:nvPr>
            <p:ph type="body" sz="quarter" idx="20"/>
          </p:nvPr>
        </p:nvSpPr>
        <p:spPr/>
        <p:txBody>
          <a:bodyPr>
            <a:normAutofit/>
          </a:bodyPr>
          <a:lstStyle/>
          <a:p>
            <a:r>
              <a:rPr lang="sk-SK" noProof="0" dirty="0"/>
              <a:t>Znečistenie ihneď nahláste zodpovednej osobe.</a:t>
            </a:r>
          </a:p>
        </p:txBody>
      </p:sp>
      <p:sp>
        <p:nvSpPr>
          <p:cNvPr id="7" name="Tijdelijke aanduiding voor tekst 6">
            <a:extLst>
              <a:ext uri="{FF2B5EF4-FFF2-40B4-BE49-F238E27FC236}">
                <a16:creationId xmlns:a16="http://schemas.microsoft.com/office/drawing/2014/main" id="{76DCA54E-DA3B-36B0-15D3-EB8DE68B0B57}"/>
              </a:ext>
            </a:extLst>
          </p:cNvPr>
          <p:cNvSpPr>
            <a:spLocks noGrp="1"/>
          </p:cNvSpPr>
          <p:nvPr>
            <p:ph type="body" sz="quarter" idx="21"/>
          </p:nvPr>
        </p:nvSpPr>
        <p:spPr/>
        <p:txBody>
          <a:bodyPr/>
          <a:lstStyle/>
          <a:p>
            <a:r>
              <a:rPr lang="sk-SK" noProof="0" dirty="0"/>
              <a:t>Čistý pracovný odev</a:t>
            </a:r>
          </a:p>
        </p:txBody>
      </p:sp>
      <p:sp>
        <p:nvSpPr>
          <p:cNvPr id="8" name="Tijdelijke aanduiding voor tekst 7">
            <a:extLst>
              <a:ext uri="{FF2B5EF4-FFF2-40B4-BE49-F238E27FC236}">
                <a16:creationId xmlns:a16="http://schemas.microsoft.com/office/drawing/2014/main" id="{38751E32-FA65-4761-7A8F-0FAA708E27B6}"/>
              </a:ext>
            </a:extLst>
          </p:cNvPr>
          <p:cNvSpPr>
            <a:spLocks noGrp="1"/>
          </p:cNvSpPr>
          <p:nvPr>
            <p:ph type="body" sz="quarter" idx="30"/>
          </p:nvPr>
        </p:nvSpPr>
        <p:spPr/>
        <p:txBody>
          <a:bodyPr/>
          <a:lstStyle/>
          <a:p>
            <a:r>
              <a:rPr lang="sk-SK" b="1" noProof="0" dirty="0"/>
              <a:t>Uzatvoriť otvorené potrubia</a:t>
            </a:r>
            <a:r>
              <a:rPr lang="sk-SK" noProof="0" dirty="0"/>
              <a:t> </a:t>
            </a:r>
          </a:p>
        </p:txBody>
      </p:sp>
      <p:sp>
        <p:nvSpPr>
          <p:cNvPr id="9" name="Tijdelijke aanduiding voor tekst 8">
            <a:extLst>
              <a:ext uri="{FF2B5EF4-FFF2-40B4-BE49-F238E27FC236}">
                <a16:creationId xmlns:a16="http://schemas.microsoft.com/office/drawing/2014/main" id="{0C9047E5-9C46-8973-786A-F09481C4B7B0}"/>
              </a:ext>
            </a:extLst>
          </p:cNvPr>
          <p:cNvSpPr>
            <a:spLocks noGrp="1"/>
          </p:cNvSpPr>
          <p:nvPr>
            <p:ph type="body" sz="quarter" idx="31"/>
          </p:nvPr>
        </p:nvSpPr>
        <p:spPr/>
        <p:txBody>
          <a:bodyPr/>
          <a:lstStyle/>
          <a:p>
            <a:r>
              <a:rPr lang="sk-SK" noProof="0" dirty="0"/>
              <a:t>Čistá bezpečnostná obuv</a:t>
            </a:r>
          </a:p>
        </p:txBody>
      </p:sp>
      <p:sp>
        <p:nvSpPr>
          <p:cNvPr id="10" name="Tijdelijke aanduiding voor tekst 9">
            <a:extLst>
              <a:ext uri="{FF2B5EF4-FFF2-40B4-BE49-F238E27FC236}">
                <a16:creationId xmlns:a16="http://schemas.microsoft.com/office/drawing/2014/main" id="{0DA52512-A081-6190-17E3-9CDF4CA51AB3}"/>
              </a:ext>
            </a:extLst>
          </p:cNvPr>
          <p:cNvSpPr>
            <a:spLocks noGrp="1"/>
          </p:cNvSpPr>
          <p:nvPr>
            <p:ph type="body" sz="quarter" idx="32"/>
          </p:nvPr>
        </p:nvSpPr>
        <p:spPr>
          <a:xfrm>
            <a:off x="9853900" y="2253056"/>
            <a:ext cx="867484" cy="346477"/>
          </a:xfrm>
        </p:spPr>
        <p:txBody>
          <a:bodyPr/>
          <a:lstStyle/>
          <a:p>
            <a:r>
              <a:rPr lang="sk-SK" noProof="0" dirty="0"/>
              <a:t>Upratať na konci pracovného dňa</a:t>
            </a:r>
          </a:p>
        </p:txBody>
      </p:sp>
      <p:sp>
        <p:nvSpPr>
          <p:cNvPr id="11" name="Tijdelijke aanduiding voor tekst 10">
            <a:extLst>
              <a:ext uri="{FF2B5EF4-FFF2-40B4-BE49-F238E27FC236}">
                <a16:creationId xmlns:a16="http://schemas.microsoft.com/office/drawing/2014/main" id="{1FD48270-BD91-8EC2-C7E7-F028E286D7A4}"/>
              </a:ext>
            </a:extLst>
          </p:cNvPr>
          <p:cNvSpPr>
            <a:spLocks noGrp="1"/>
          </p:cNvSpPr>
          <p:nvPr>
            <p:ph type="body" sz="quarter" idx="33"/>
          </p:nvPr>
        </p:nvSpPr>
        <p:spPr/>
        <p:txBody>
          <a:bodyPr/>
          <a:lstStyle/>
          <a:p>
            <a:r>
              <a:rPr lang="sk-SK" noProof="0" dirty="0"/>
              <a:t>Zákaz fajčenia</a:t>
            </a:r>
          </a:p>
        </p:txBody>
      </p:sp>
      <p:sp>
        <p:nvSpPr>
          <p:cNvPr id="12" name="Tijdelijke aanduiding voor tekst 11">
            <a:extLst>
              <a:ext uri="{FF2B5EF4-FFF2-40B4-BE49-F238E27FC236}">
                <a16:creationId xmlns:a16="http://schemas.microsoft.com/office/drawing/2014/main" id="{67CD1616-A752-F4A3-A9BA-C9DB251C90BF}"/>
              </a:ext>
            </a:extLst>
          </p:cNvPr>
          <p:cNvSpPr>
            <a:spLocks noGrp="1"/>
          </p:cNvSpPr>
          <p:nvPr>
            <p:ph type="body" sz="quarter" idx="34"/>
          </p:nvPr>
        </p:nvSpPr>
        <p:spPr/>
        <p:txBody>
          <a:bodyPr/>
          <a:lstStyle/>
          <a:p>
            <a:r>
              <a:rPr lang="sk-SK" noProof="0" dirty="0"/>
              <a:t>Zákaz jedenia a pitia</a:t>
            </a:r>
          </a:p>
        </p:txBody>
      </p:sp>
      <p:sp>
        <p:nvSpPr>
          <p:cNvPr id="13" name="Tijdelijke aanduiding voor tekst 12">
            <a:extLst>
              <a:ext uri="{FF2B5EF4-FFF2-40B4-BE49-F238E27FC236}">
                <a16:creationId xmlns:a16="http://schemas.microsoft.com/office/drawing/2014/main" id="{73A4BE71-BAAB-0B85-9355-CA1B2571ED02}"/>
              </a:ext>
            </a:extLst>
          </p:cNvPr>
          <p:cNvSpPr>
            <a:spLocks noGrp="1"/>
          </p:cNvSpPr>
          <p:nvPr>
            <p:ph type="body" sz="quarter" idx="35"/>
          </p:nvPr>
        </p:nvSpPr>
        <p:spPr>
          <a:xfrm>
            <a:off x="10361407" y="3592899"/>
            <a:ext cx="1078331" cy="403084"/>
          </a:xfrm>
        </p:spPr>
        <p:txBody>
          <a:bodyPr/>
          <a:lstStyle/>
          <a:p>
            <a:r>
              <a:rPr lang="sk-SK" noProof="0" dirty="0"/>
              <a:t>Nevkladať predmety do potrubí</a:t>
            </a:r>
          </a:p>
        </p:txBody>
      </p:sp>
      <p:pic>
        <p:nvPicPr>
          <p:cNvPr id="14" name="2026-07-24_022_SK.mp3">
            <a:hlinkClick r:id="" action="ppaction://media"/>
            <a:extLst>
              <a:ext uri="{FF2B5EF4-FFF2-40B4-BE49-F238E27FC236}">
                <a16:creationId xmlns:a16="http://schemas.microsoft.com/office/drawing/2014/main" id="{BCB4B0B8-E631-2F97-C5ED-67092E00517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763" y="4763"/>
            <a:ext cx="812800" cy="812800"/>
          </a:xfrm>
          <a:prstGeom prst="rect">
            <a:avLst/>
          </a:prstGeom>
        </p:spPr>
      </p:pic>
    </p:spTree>
    <p:extLst>
      <p:ext uri="{BB962C8B-B14F-4D97-AF65-F5344CB8AC3E}">
        <p14:creationId xmlns:p14="http://schemas.microsoft.com/office/powerpoint/2010/main" val="893249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6445"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jdelijke aanduiding voor tekst 13">
            <a:extLst>
              <a:ext uri="{FF2B5EF4-FFF2-40B4-BE49-F238E27FC236}">
                <a16:creationId xmlns:a16="http://schemas.microsoft.com/office/drawing/2014/main" id="{4C0703D9-F60C-6E4E-694E-8A33B91B5E0A}"/>
              </a:ext>
            </a:extLst>
          </p:cNvPr>
          <p:cNvSpPr>
            <a:spLocks noGrp="1"/>
          </p:cNvSpPr>
          <p:nvPr>
            <p:ph type="body" sz="quarter" idx="16"/>
          </p:nvPr>
        </p:nvSpPr>
        <p:spPr/>
        <p:txBody>
          <a:bodyPr/>
          <a:lstStyle/>
          <a:p>
            <a:r>
              <a:rPr lang="sk-SK" noProof="0" dirty="0"/>
              <a:t>Červená zóna</a:t>
            </a:r>
          </a:p>
        </p:txBody>
      </p:sp>
      <p:sp>
        <p:nvSpPr>
          <p:cNvPr id="15" name="Tijdelijke aanduiding voor tekst 14">
            <a:extLst>
              <a:ext uri="{FF2B5EF4-FFF2-40B4-BE49-F238E27FC236}">
                <a16:creationId xmlns:a16="http://schemas.microsoft.com/office/drawing/2014/main" id="{CC5DC125-1BFD-9B76-E3BE-FB5796F44F0A}"/>
              </a:ext>
            </a:extLst>
          </p:cNvPr>
          <p:cNvSpPr>
            <a:spLocks noGrp="1"/>
          </p:cNvSpPr>
          <p:nvPr>
            <p:ph type="body" sz="quarter" idx="17"/>
          </p:nvPr>
        </p:nvSpPr>
        <p:spPr/>
        <p:txBody>
          <a:bodyPr/>
          <a:lstStyle/>
          <a:p>
            <a:pPr marL="0" indent="0">
              <a:buNone/>
            </a:pPr>
            <a:r>
              <a:rPr lang="sk-SK" noProof="0" dirty="0"/>
              <a:t>V </a:t>
            </a:r>
            <a:r>
              <a:rPr lang="sk-SK" b="1" noProof="0" dirty="0"/>
              <a:t>Červenej zóne (priestor s otvorenými časťami zariadenia alebo potrubia s prúdiacou vodou</a:t>
            </a:r>
            <a:r>
              <a:rPr lang="sk-SK" noProof="0" dirty="0"/>
              <a:t>) platí:</a:t>
            </a:r>
          </a:p>
          <a:p>
            <a:endParaRPr lang="sk-SK" noProof="0" dirty="0"/>
          </a:p>
          <a:p>
            <a:r>
              <a:rPr lang="sk-SK" noProof="0" dirty="0"/>
              <a:t>Čistý pracovný odev</a:t>
            </a:r>
          </a:p>
          <a:p>
            <a:r>
              <a:rPr lang="sk-SK" noProof="0" dirty="0"/>
              <a:t>Upratať na konci pracovného dňa</a:t>
            </a:r>
          </a:p>
          <a:p>
            <a:r>
              <a:rPr lang="sk-SK" noProof="0" dirty="0"/>
              <a:t>Zákaz jedenia a pitia</a:t>
            </a:r>
          </a:p>
          <a:p>
            <a:r>
              <a:rPr lang="sk-SK" noProof="0" dirty="0"/>
              <a:t>Zákaz fajčenia</a:t>
            </a:r>
          </a:p>
          <a:p>
            <a:r>
              <a:rPr lang="sk-SK" noProof="0" dirty="0"/>
              <a:t>Žiadne predmety, ktoré môžu vypadnúť z odevu</a:t>
            </a:r>
          </a:p>
          <a:p>
            <a:r>
              <a:rPr lang="sk-SK" noProof="0" dirty="0"/>
              <a:t>Uzatvoriť otvorené časti potrubia</a:t>
            </a:r>
          </a:p>
          <a:p>
            <a:r>
              <a:rPr lang="sk-SK" noProof="0" dirty="0"/>
              <a:t>Zákaz vŕtania, brúsenia a rezania</a:t>
            </a:r>
          </a:p>
          <a:p>
            <a:r>
              <a:rPr lang="sk-SK" noProof="0" dirty="0"/>
              <a:t>Neukladajte náradie ani materiál do potrubí</a:t>
            </a:r>
          </a:p>
          <a:p>
            <a:pPr marL="0" indent="0">
              <a:buNone/>
            </a:pPr>
            <a:endParaRPr lang="sk-SK" noProof="0" dirty="0"/>
          </a:p>
        </p:txBody>
      </p:sp>
      <p:sp>
        <p:nvSpPr>
          <p:cNvPr id="16" name="Tijdelijke aanduiding voor tekst 15">
            <a:extLst>
              <a:ext uri="{FF2B5EF4-FFF2-40B4-BE49-F238E27FC236}">
                <a16:creationId xmlns:a16="http://schemas.microsoft.com/office/drawing/2014/main" id="{347A4C0D-434D-6FCA-7657-43047086CC1C}"/>
              </a:ext>
            </a:extLst>
          </p:cNvPr>
          <p:cNvSpPr>
            <a:spLocks noGrp="1"/>
          </p:cNvSpPr>
          <p:nvPr>
            <p:ph type="body" sz="quarter" idx="18"/>
          </p:nvPr>
        </p:nvSpPr>
        <p:spPr/>
        <p:txBody>
          <a:bodyPr>
            <a:normAutofit fontScale="92500" lnSpcReduction="20000"/>
          </a:bodyPr>
          <a:lstStyle/>
          <a:p>
            <a:r>
              <a:rPr lang="sk-SK" b="1" noProof="0" dirty="0"/>
              <a:t>Priestor s prúdiacou vodou</a:t>
            </a:r>
            <a:r>
              <a:rPr lang="sk-SK" noProof="0" dirty="0"/>
              <a:t> </a:t>
            </a:r>
          </a:p>
        </p:txBody>
      </p:sp>
      <p:sp>
        <p:nvSpPr>
          <p:cNvPr id="17" name="Tijdelijke aanduiding voor tekst 16">
            <a:extLst>
              <a:ext uri="{FF2B5EF4-FFF2-40B4-BE49-F238E27FC236}">
                <a16:creationId xmlns:a16="http://schemas.microsoft.com/office/drawing/2014/main" id="{566539F3-4F4D-D3FB-D601-6FE818BA32C4}"/>
              </a:ext>
            </a:extLst>
          </p:cNvPr>
          <p:cNvSpPr>
            <a:spLocks noGrp="1"/>
          </p:cNvSpPr>
          <p:nvPr>
            <p:ph type="body" sz="quarter" idx="19"/>
          </p:nvPr>
        </p:nvSpPr>
        <p:spPr/>
        <p:txBody>
          <a:bodyPr/>
          <a:lstStyle/>
          <a:p>
            <a:r>
              <a:rPr lang="sk-SK" noProof="0" dirty="0"/>
              <a:t>Platí vždy a pre všetkých</a:t>
            </a:r>
          </a:p>
        </p:txBody>
      </p:sp>
      <p:sp>
        <p:nvSpPr>
          <p:cNvPr id="18" name="Tijdelijke aanduiding voor tekst 17">
            <a:extLst>
              <a:ext uri="{FF2B5EF4-FFF2-40B4-BE49-F238E27FC236}">
                <a16:creationId xmlns:a16="http://schemas.microsoft.com/office/drawing/2014/main" id="{C0572D24-8F85-A53A-952A-6CC8B0F57FC6}"/>
              </a:ext>
            </a:extLst>
          </p:cNvPr>
          <p:cNvSpPr>
            <a:spLocks noGrp="1"/>
          </p:cNvSpPr>
          <p:nvPr>
            <p:ph type="body" sz="quarter" idx="20"/>
          </p:nvPr>
        </p:nvSpPr>
        <p:spPr/>
        <p:txBody>
          <a:bodyPr>
            <a:normAutofit/>
          </a:bodyPr>
          <a:lstStyle/>
          <a:p>
            <a:r>
              <a:rPr lang="sk-SK" noProof="0" dirty="0"/>
              <a:t>Znečistenie ihneď nahláste zodpovednej osobe.</a:t>
            </a:r>
          </a:p>
        </p:txBody>
      </p:sp>
      <p:sp>
        <p:nvSpPr>
          <p:cNvPr id="19" name="Tijdelijke aanduiding voor tekst 18">
            <a:extLst>
              <a:ext uri="{FF2B5EF4-FFF2-40B4-BE49-F238E27FC236}">
                <a16:creationId xmlns:a16="http://schemas.microsoft.com/office/drawing/2014/main" id="{05BB1F0D-2483-EAB7-449C-1DF894CB2A4E}"/>
              </a:ext>
            </a:extLst>
          </p:cNvPr>
          <p:cNvSpPr>
            <a:spLocks noGrp="1"/>
          </p:cNvSpPr>
          <p:nvPr>
            <p:ph type="body" sz="quarter" idx="21"/>
          </p:nvPr>
        </p:nvSpPr>
        <p:spPr/>
        <p:txBody>
          <a:bodyPr/>
          <a:lstStyle/>
          <a:p>
            <a:r>
              <a:rPr lang="sk-SK" noProof="0" dirty="0"/>
              <a:t>Čistý pracovný odev</a:t>
            </a:r>
          </a:p>
        </p:txBody>
      </p:sp>
      <p:sp>
        <p:nvSpPr>
          <p:cNvPr id="20" name="Tijdelijke aanduiding voor tekst 19">
            <a:extLst>
              <a:ext uri="{FF2B5EF4-FFF2-40B4-BE49-F238E27FC236}">
                <a16:creationId xmlns:a16="http://schemas.microsoft.com/office/drawing/2014/main" id="{208AE4C7-AF3E-2419-9CE7-795D3DC0928A}"/>
              </a:ext>
            </a:extLst>
          </p:cNvPr>
          <p:cNvSpPr>
            <a:spLocks noGrp="1"/>
          </p:cNvSpPr>
          <p:nvPr>
            <p:ph type="body" sz="quarter" idx="30"/>
          </p:nvPr>
        </p:nvSpPr>
        <p:spPr/>
        <p:txBody>
          <a:bodyPr/>
          <a:lstStyle/>
          <a:p>
            <a:r>
              <a:rPr lang="sk-SK" noProof="0" dirty="0"/>
              <a:t>Uzatvoriť otvorené potrubia</a:t>
            </a:r>
          </a:p>
        </p:txBody>
      </p:sp>
      <p:sp>
        <p:nvSpPr>
          <p:cNvPr id="21" name="Tijdelijke aanduiding voor tekst 20">
            <a:extLst>
              <a:ext uri="{FF2B5EF4-FFF2-40B4-BE49-F238E27FC236}">
                <a16:creationId xmlns:a16="http://schemas.microsoft.com/office/drawing/2014/main" id="{50540A02-3B80-C6BE-1284-8B0C8CF80163}"/>
              </a:ext>
            </a:extLst>
          </p:cNvPr>
          <p:cNvSpPr>
            <a:spLocks noGrp="1"/>
          </p:cNvSpPr>
          <p:nvPr>
            <p:ph type="body" sz="quarter" idx="31"/>
          </p:nvPr>
        </p:nvSpPr>
        <p:spPr/>
        <p:txBody>
          <a:bodyPr/>
          <a:lstStyle/>
          <a:p>
            <a:r>
              <a:rPr lang="sk-SK" noProof="0" dirty="0"/>
              <a:t>Čistá bezpečnostná obuv</a:t>
            </a:r>
          </a:p>
        </p:txBody>
      </p:sp>
      <p:sp>
        <p:nvSpPr>
          <p:cNvPr id="22" name="Tijdelijke aanduiding voor tekst 21">
            <a:extLst>
              <a:ext uri="{FF2B5EF4-FFF2-40B4-BE49-F238E27FC236}">
                <a16:creationId xmlns:a16="http://schemas.microsoft.com/office/drawing/2014/main" id="{1474F6F2-587E-1F72-C326-3ED504BA1B3F}"/>
              </a:ext>
            </a:extLst>
          </p:cNvPr>
          <p:cNvSpPr>
            <a:spLocks noGrp="1"/>
          </p:cNvSpPr>
          <p:nvPr>
            <p:ph type="body" sz="quarter" idx="32"/>
          </p:nvPr>
        </p:nvSpPr>
        <p:spPr/>
        <p:txBody>
          <a:bodyPr/>
          <a:lstStyle/>
          <a:p>
            <a:r>
              <a:rPr lang="sk-SK" noProof="0" dirty="0"/>
              <a:t>Upratať na konci pracovného dňa</a:t>
            </a:r>
          </a:p>
        </p:txBody>
      </p:sp>
      <p:sp>
        <p:nvSpPr>
          <p:cNvPr id="23" name="Tijdelijke aanduiding voor tekst 22">
            <a:extLst>
              <a:ext uri="{FF2B5EF4-FFF2-40B4-BE49-F238E27FC236}">
                <a16:creationId xmlns:a16="http://schemas.microsoft.com/office/drawing/2014/main" id="{9331ABD0-09F4-9F15-09C2-7A24D17BE994}"/>
              </a:ext>
            </a:extLst>
          </p:cNvPr>
          <p:cNvSpPr>
            <a:spLocks noGrp="1"/>
          </p:cNvSpPr>
          <p:nvPr>
            <p:ph type="body" sz="quarter" idx="33"/>
          </p:nvPr>
        </p:nvSpPr>
        <p:spPr/>
        <p:txBody>
          <a:bodyPr/>
          <a:lstStyle/>
          <a:p>
            <a:r>
              <a:rPr lang="sk-SK" noProof="0" dirty="0"/>
              <a:t>Zákaz jedenia a pitia</a:t>
            </a:r>
          </a:p>
        </p:txBody>
      </p:sp>
      <p:sp>
        <p:nvSpPr>
          <p:cNvPr id="24" name="Tijdelijke aanduiding voor tekst 23">
            <a:extLst>
              <a:ext uri="{FF2B5EF4-FFF2-40B4-BE49-F238E27FC236}">
                <a16:creationId xmlns:a16="http://schemas.microsoft.com/office/drawing/2014/main" id="{FEC60F3D-14B7-D028-0041-360AF2C9E04C}"/>
              </a:ext>
            </a:extLst>
          </p:cNvPr>
          <p:cNvSpPr>
            <a:spLocks noGrp="1"/>
          </p:cNvSpPr>
          <p:nvPr>
            <p:ph type="body" sz="quarter" idx="34"/>
          </p:nvPr>
        </p:nvSpPr>
        <p:spPr/>
        <p:txBody>
          <a:bodyPr/>
          <a:lstStyle/>
          <a:p>
            <a:r>
              <a:rPr lang="sk-SK" b="1" noProof="0" dirty="0"/>
              <a:t>Zákaz vŕtania, brúsenia a rezania</a:t>
            </a:r>
            <a:r>
              <a:rPr lang="sk-SK" noProof="0" dirty="0"/>
              <a:t> </a:t>
            </a:r>
          </a:p>
        </p:txBody>
      </p:sp>
      <p:sp>
        <p:nvSpPr>
          <p:cNvPr id="25" name="Tijdelijke aanduiding voor tekst 24">
            <a:extLst>
              <a:ext uri="{FF2B5EF4-FFF2-40B4-BE49-F238E27FC236}">
                <a16:creationId xmlns:a16="http://schemas.microsoft.com/office/drawing/2014/main" id="{0D239C3D-D9FA-A5FC-9F0F-0860D6E51E8C}"/>
              </a:ext>
            </a:extLst>
          </p:cNvPr>
          <p:cNvSpPr>
            <a:spLocks noGrp="1"/>
          </p:cNvSpPr>
          <p:nvPr>
            <p:ph type="body" sz="quarter" idx="35"/>
          </p:nvPr>
        </p:nvSpPr>
        <p:spPr/>
        <p:txBody>
          <a:bodyPr/>
          <a:lstStyle/>
          <a:p>
            <a:r>
              <a:rPr lang="sk-SK" noProof="0" dirty="0"/>
              <a:t>Zákaz fajčenia</a:t>
            </a:r>
          </a:p>
        </p:txBody>
      </p:sp>
      <p:sp>
        <p:nvSpPr>
          <p:cNvPr id="26" name="Tijdelijke aanduiding voor tekst 25">
            <a:extLst>
              <a:ext uri="{FF2B5EF4-FFF2-40B4-BE49-F238E27FC236}">
                <a16:creationId xmlns:a16="http://schemas.microsoft.com/office/drawing/2014/main" id="{2F6AE1C0-4CE2-543E-1E3A-FD8593F0751F}"/>
              </a:ext>
            </a:extLst>
          </p:cNvPr>
          <p:cNvSpPr>
            <a:spLocks noGrp="1"/>
          </p:cNvSpPr>
          <p:nvPr>
            <p:ph type="body" sz="quarter" idx="36"/>
          </p:nvPr>
        </p:nvSpPr>
        <p:spPr/>
        <p:txBody>
          <a:bodyPr/>
          <a:lstStyle/>
          <a:p>
            <a:r>
              <a:rPr lang="sk-SK" noProof="0" dirty="0"/>
              <a:t>Nevkladať predmety do potrubí</a:t>
            </a:r>
          </a:p>
        </p:txBody>
      </p:sp>
      <p:pic>
        <p:nvPicPr>
          <p:cNvPr id="2" name="2026-07-24_023_SK.mp3">
            <a:hlinkClick r:id="" action="ppaction://media"/>
            <a:extLst>
              <a:ext uri="{FF2B5EF4-FFF2-40B4-BE49-F238E27FC236}">
                <a16:creationId xmlns:a16="http://schemas.microsoft.com/office/drawing/2014/main" id="{9EEBBDB0-5883-BF02-B1E6-7B8D96C766E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350" y="6350"/>
            <a:ext cx="812800" cy="812800"/>
          </a:xfrm>
          <a:prstGeom prst="rect">
            <a:avLst/>
          </a:prstGeom>
        </p:spPr>
      </p:pic>
    </p:spTree>
    <p:extLst>
      <p:ext uri="{BB962C8B-B14F-4D97-AF65-F5344CB8AC3E}">
        <p14:creationId xmlns:p14="http://schemas.microsoft.com/office/powerpoint/2010/main" val="939233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24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jdelijke aanduiding voor tekst 19">
            <a:extLst>
              <a:ext uri="{FF2B5EF4-FFF2-40B4-BE49-F238E27FC236}">
                <a16:creationId xmlns:a16="http://schemas.microsoft.com/office/drawing/2014/main" id="{80B4B457-4527-1086-E901-616979C2556C}"/>
              </a:ext>
            </a:extLst>
          </p:cNvPr>
          <p:cNvSpPr>
            <a:spLocks noGrp="1"/>
          </p:cNvSpPr>
          <p:nvPr>
            <p:ph type="body" sz="quarter" idx="16"/>
          </p:nvPr>
        </p:nvSpPr>
        <p:spPr/>
        <p:txBody>
          <a:bodyPr/>
          <a:lstStyle/>
          <a:p>
            <a:r>
              <a:rPr lang="sk-SK" noProof="0" dirty="0"/>
              <a:t>Fialová zóna</a:t>
            </a:r>
          </a:p>
        </p:txBody>
      </p:sp>
      <p:sp>
        <p:nvSpPr>
          <p:cNvPr id="21" name="Tijdelijke aanduiding voor tekst 20">
            <a:extLst>
              <a:ext uri="{FF2B5EF4-FFF2-40B4-BE49-F238E27FC236}">
                <a16:creationId xmlns:a16="http://schemas.microsoft.com/office/drawing/2014/main" id="{23981815-AFAD-0482-2E67-BF5456CBAA67}"/>
              </a:ext>
            </a:extLst>
          </p:cNvPr>
          <p:cNvSpPr>
            <a:spLocks noGrp="1"/>
          </p:cNvSpPr>
          <p:nvPr>
            <p:ph type="body" sz="quarter" idx="17"/>
          </p:nvPr>
        </p:nvSpPr>
        <p:spPr/>
        <p:txBody>
          <a:bodyPr>
            <a:normAutofit/>
          </a:bodyPr>
          <a:lstStyle/>
          <a:p>
            <a:pPr marL="0" indent="0">
              <a:buNone/>
            </a:pPr>
            <a:r>
              <a:rPr lang="sk-SK" noProof="0" dirty="0"/>
              <a:t>Ak sa na týchto zariadeniach vytvorí „otvorené spojenie“, </a:t>
            </a:r>
            <a:r>
              <a:rPr lang="sk-SK" b="1" noProof="0" dirty="0"/>
              <a:t>priestor okolo neho sa dočasne a lokálne zriadi ako Fialová zóna.</a:t>
            </a:r>
          </a:p>
          <a:p>
            <a:pPr marL="0" indent="0">
              <a:buNone/>
            </a:pPr>
            <a:r>
              <a:rPr lang="sk-SK" noProof="0" dirty="0"/>
              <a:t>Na fialových označeniach platia tieto pravidlá:</a:t>
            </a:r>
            <a:br>
              <a:rPr lang="sk-SK" noProof="0" dirty="0"/>
            </a:br>
            <a:r>
              <a:rPr lang="sk-SK" noProof="0" dirty="0"/>
              <a:t> </a:t>
            </a:r>
          </a:p>
          <a:p>
            <a:r>
              <a:rPr lang="sk-SK" noProof="0" dirty="0"/>
              <a:t>Dezinfikované čižmy</a:t>
            </a:r>
          </a:p>
          <a:p>
            <a:r>
              <a:rPr lang="sk-SK" noProof="0" dirty="0"/>
              <a:t>Dezinfikované rukavice</a:t>
            </a:r>
          </a:p>
          <a:p>
            <a:r>
              <a:rPr lang="sk-SK" noProof="0" dirty="0"/>
              <a:t>Zákaz jedenia a pitia</a:t>
            </a:r>
          </a:p>
          <a:p>
            <a:r>
              <a:rPr lang="sk-SK" noProof="0" dirty="0"/>
              <a:t>Dezinfekcia kontrolovaným roztokom peroxidu</a:t>
            </a:r>
          </a:p>
          <a:p>
            <a:r>
              <a:rPr lang="sk-SK" noProof="0" dirty="0"/>
              <a:t>Čistá vodoodpudivá alebo nepremokavá kombinéza s kapucňou</a:t>
            </a:r>
          </a:p>
          <a:p>
            <a:r>
              <a:rPr lang="sk-SK" noProof="0" dirty="0"/>
              <a:t>Žiadne predmety, ktoré môžu vypadnúť z odevu</a:t>
            </a:r>
          </a:p>
          <a:p>
            <a:pPr marL="0" indent="0">
              <a:buNone/>
            </a:pPr>
            <a:endParaRPr lang="sk-SK" noProof="0" dirty="0"/>
          </a:p>
          <a:p>
            <a:pPr marL="0" indent="0">
              <a:buNone/>
            </a:pPr>
            <a:r>
              <a:rPr lang="sk-SK" noProof="0" dirty="0"/>
              <a:t>Keďže sa vo fialovej zóne nachádzajú otvorené časti potrubia, do ktorých sa nesmie dostať prach, okolo fialovej zóny sa vždy zriaďuje červená zóna. V nej je zakázané vŕtať, brúsiť a rezať.</a:t>
            </a:r>
          </a:p>
        </p:txBody>
      </p:sp>
      <p:sp>
        <p:nvSpPr>
          <p:cNvPr id="22" name="Tijdelijke aanduiding voor tekst 21">
            <a:extLst>
              <a:ext uri="{FF2B5EF4-FFF2-40B4-BE49-F238E27FC236}">
                <a16:creationId xmlns:a16="http://schemas.microsoft.com/office/drawing/2014/main" id="{533E20D8-D63B-A463-935C-7CF10136E47D}"/>
              </a:ext>
            </a:extLst>
          </p:cNvPr>
          <p:cNvSpPr>
            <a:spLocks noGrp="1"/>
          </p:cNvSpPr>
          <p:nvPr>
            <p:ph type="body" sz="quarter" idx="18"/>
          </p:nvPr>
        </p:nvSpPr>
        <p:spPr/>
        <p:txBody>
          <a:bodyPr>
            <a:normAutofit fontScale="92500" lnSpcReduction="20000"/>
          </a:bodyPr>
          <a:lstStyle/>
          <a:p>
            <a:r>
              <a:rPr lang="sk-SK" noProof="0" dirty="0"/>
              <a:t>Hygienická zóna pre práce</a:t>
            </a:r>
          </a:p>
        </p:txBody>
      </p:sp>
      <p:sp>
        <p:nvSpPr>
          <p:cNvPr id="23" name="Tijdelijke aanduiding voor tekst 22">
            <a:extLst>
              <a:ext uri="{FF2B5EF4-FFF2-40B4-BE49-F238E27FC236}">
                <a16:creationId xmlns:a16="http://schemas.microsoft.com/office/drawing/2014/main" id="{6330D0D7-64B1-E69D-1932-5D4CC38B62B9}"/>
              </a:ext>
            </a:extLst>
          </p:cNvPr>
          <p:cNvSpPr>
            <a:spLocks noGrp="1"/>
          </p:cNvSpPr>
          <p:nvPr>
            <p:ph type="body" sz="quarter" idx="19"/>
          </p:nvPr>
        </p:nvSpPr>
        <p:spPr/>
        <p:txBody>
          <a:bodyPr/>
          <a:lstStyle/>
          <a:p>
            <a:r>
              <a:rPr lang="sk-SK" noProof="0" dirty="0"/>
              <a:t>Platí vždy a pre všetkých</a:t>
            </a:r>
          </a:p>
        </p:txBody>
      </p:sp>
      <p:sp>
        <p:nvSpPr>
          <p:cNvPr id="24" name="Tijdelijke aanduiding voor tekst 23">
            <a:extLst>
              <a:ext uri="{FF2B5EF4-FFF2-40B4-BE49-F238E27FC236}">
                <a16:creationId xmlns:a16="http://schemas.microsoft.com/office/drawing/2014/main" id="{A573CD26-B6C3-0A28-16C1-86FD3EC073AD}"/>
              </a:ext>
            </a:extLst>
          </p:cNvPr>
          <p:cNvSpPr>
            <a:spLocks noGrp="1"/>
          </p:cNvSpPr>
          <p:nvPr>
            <p:ph type="body" sz="quarter" idx="20"/>
          </p:nvPr>
        </p:nvSpPr>
        <p:spPr/>
        <p:txBody>
          <a:bodyPr>
            <a:normAutofit/>
          </a:bodyPr>
          <a:lstStyle/>
          <a:p>
            <a:r>
              <a:rPr lang="sk-SK" noProof="0" dirty="0"/>
              <a:t>Znečistenie ihneď nahláste zodpovednej osobe.</a:t>
            </a:r>
          </a:p>
        </p:txBody>
      </p:sp>
      <p:sp>
        <p:nvSpPr>
          <p:cNvPr id="25" name="Tijdelijke aanduiding voor tekst 24">
            <a:extLst>
              <a:ext uri="{FF2B5EF4-FFF2-40B4-BE49-F238E27FC236}">
                <a16:creationId xmlns:a16="http://schemas.microsoft.com/office/drawing/2014/main" id="{11818ED0-8760-164F-6194-6242813BF59A}"/>
              </a:ext>
            </a:extLst>
          </p:cNvPr>
          <p:cNvSpPr>
            <a:spLocks noGrp="1"/>
          </p:cNvSpPr>
          <p:nvPr>
            <p:ph type="body" sz="quarter" idx="30"/>
          </p:nvPr>
        </p:nvSpPr>
        <p:spPr/>
        <p:txBody>
          <a:bodyPr/>
          <a:lstStyle/>
          <a:p>
            <a:r>
              <a:rPr lang="sk-SK" noProof="0" dirty="0"/>
              <a:t>Zákaz jedenia a pitia</a:t>
            </a:r>
          </a:p>
        </p:txBody>
      </p:sp>
      <p:sp>
        <p:nvSpPr>
          <p:cNvPr id="26" name="Tijdelijke aanduiding voor tekst 25">
            <a:extLst>
              <a:ext uri="{FF2B5EF4-FFF2-40B4-BE49-F238E27FC236}">
                <a16:creationId xmlns:a16="http://schemas.microsoft.com/office/drawing/2014/main" id="{72A47B78-C65D-CCDD-6532-185E0EB55483}"/>
              </a:ext>
            </a:extLst>
          </p:cNvPr>
          <p:cNvSpPr>
            <a:spLocks noGrp="1"/>
          </p:cNvSpPr>
          <p:nvPr>
            <p:ph type="body" sz="quarter" idx="31"/>
          </p:nvPr>
        </p:nvSpPr>
        <p:spPr/>
        <p:txBody>
          <a:bodyPr/>
          <a:lstStyle/>
          <a:p>
            <a:r>
              <a:rPr lang="sk-SK" noProof="0" dirty="0"/>
              <a:t>Dezinfikované čižmy</a:t>
            </a:r>
          </a:p>
        </p:txBody>
      </p:sp>
      <p:sp>
        <p:nvSpPr>
          <p:cNvPr id="27" name="Tijdelijke aanduiding voor tekst 26">
            <a:extLst>
              <a:ext uri="{FF2B5EF4-FFF2-40B4-BE49-F238E27FC236}">
                <a16:creationId xmlns:a16="http://schemas.microsoft.com/office/drawing/2014/main" id="{F8BD2896-4224-5A4A-EA6E-D8D2038B2826}"/>
              </a:ext>
            </a:extLst>
          </p:cNvPr>
          <p:cNvSpPr>
            <a:spLocks noGrp="1"/>
          </p:cNvSpPr>
          <p:nvPr>
            <p:ph type="body" sz="quarter" idx="32"/>
          </p:nvPr>
        </p:nvSpPr>
        <p:spPr>
          <a:xfrm>
            <a:off x="9293274" y="2253056"/>
            <a:ext cx="1022876" cy="346477"/>
          </a:xfrm>
        </p:spPr>
        <p:txBody>
          <a:bodyPr/>
          <a:lstStyle/>
          <a:p>
            <a:r>
              <a:rPr lang="sk-SK" noProof="0" dirty="0"/>
              <a:t>Dezinfikované rukavice</a:t>
            </a:r>
          </a:p>
        </p:txBody>
      </p:sp>
      <p:sp>
        <p:nvSpPr>
          <p:cNvPr id="28" name="Tijdelijke aanduiding voor tekst 27">
            <a:extLst>
              <a:ext uri="{FF2B5EF4-FFF2-40B4-BE49-F238E27FC236}">
                <a16:creationId xmlns:a16="http://schemas.microsoft.com/office/drawing/2014/main" id="{077B927E-6E79-D847-8898-2951AB204BA0}"/>
              </a:ext>
            </a:extLst>
          </p:cNvPr>
          <p:cNvSpPr>
            <a:spLocks noGrp="1"/>
          </p:cNvSpPr>
          <p:nvPr>
            <p:ph type="body" sz="quarter" idx="33"/>
          </p:nvPr>
        </p:nvSpPr>
        <p:spPr>
          <a:xfrm>
            <a:off x="9293274" y="3676314"/>
            <a:ext cx="1228952" cy="403084"/>
          </a:xfrm>
        </p:spPr>
        <p:txBody>
          <a:bodyPr/>
          <a:lstStyle/>
          <a:p>
            <a:r>
              <a:rPr lang="sk-SK" noProof="0" dirty="0"/>
              <a:t>Čistá vodoodpudivá alebo nepremokavá kombinéza s kapucňou</a:t>
            </a:r>
          </a:p>
        </p:txBody>
      </p:sp>
      <p:sp>
        <p:nvSpPr>
          <p:cNvPr id="29" name="Tijdelijke aanduiding voor tekst 28">
            <a:extLst>
              <a:ext uri="{FF2B5EF4-FFF2-40B4-BE49-F238E27FC236}">
                <a16:creationId xmlns:a16="http://schemas.microsoft.com/office/drawing/2014/main" id="{DF8BD078-DCD0-CD98-7549-2692875E5A49}"/>
              </a:ext>
            </a:extLst>
          </p:cNvPr>
          <p:cNvSpPr>
            <a:spLocks noGrp="1"/>
          </p:cNvSpPr>
          <p:nvPr>
            <p:ph type="body" sz="quarter" idx="34"/>
          </p:nvPr>
        </p:nvSpPr>
        <p:spPr/>
        <p:txBody>
          <a:bodyPr/>
          <a:lstStyle/>
          <a:p>
            <a:r>
              <a:rPr lang="sk-SK" noProof="0" dirty="0"/>
              <a:t>Dezinfekcia kontrolovaným roztokom peroxidu</a:t>
            </a:r>
          </a:p>
        </p:txBody>
      </p:sp>
      <p:sp>
        <p:nvSpPr>
          <p:cNvPr id="30" name="Tijdelijke aanduiding voor tekst 29">
            <a:extLst>
              <a:ext uri="{FF2B5EF4-FFF2-40B4-BE49-F238E27FC236}">
                <a16:creationId xmlns:a16="http://schemas.microsoft.com/office/drawing/2014/main" id="{2711E2CC-D58A-2A45-E497-997F39C194AB}"/>
              </a:ext>
            </a:extLst>
          </p:cNvPr>
          <p:cNvSpPr>
            <a:spLocks noGrp="1"/>
          </p:cNvSpPr>
          <p:nvPr>
            <p:ph type="body" sz="quarter" idx="35"/>
          </p:nvPr>
        </p:nvSpPr>
        <p:spPr/>
        <p:txBody>
          <a:bodyPr/>
          <a:lstStyle/>
          <a:p>
            <a:r>
              <a:rPr lang="sk-SK" noProof="0" dirty="0"/>
              <a:t>Žiadne predmety, ktoré môžu vypadnúť z </a:t>
            </a:r>
            <a:r>
              <a:rPr lang="sk-SK" noProof="0" dirty="0" err="1"/>
              <a:t>odevU</a:t>
            </a:r>
            <a:endParaRPr lang="sk-SK" noProof="0" dirty="0"/>
          </a:p>
        </p:txBody>
      </p:sp>
      <p:pic>
        <p:nvPicPr>
          <p:cNvPr id="2" name="2026-07-24_024_SK.mp3">
            <a:hlinkClick r:id="" action="ppaction://media"/>
            <a:extLst>
              <a:ext uri="{FF2B5EF4-FFF2-40B4-BE49-F238E27FC236}">
                <a16:creationId xmlns:a16="http://schemas.microsoft.com/office/drawing/2014/main" id="{DC46DA33-8EF0-D0B5-D5E4-316AE7D97CD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175" y="4763"/>
            <a:ext cx="812800" cy="812800"/>
          </a:xfrm>
          <a:prstGeom prst="rect">
            <a:avLst/>
          </a:prstGeom>
        </p:spPr>
      </p:pic>
    </p:spTree>
    <p:extLst>
      <p:ext uri="{BB962C8B-B14F-4D97-AF65-F5344CB8AC3E}">
        <p14:creationId xmlns:p14="http://schemas.microsoft.com/office/powerpoint/2010/main" val="766759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0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afbeelding 4">
            <a:extLst>
              <a:ext uri="{FF2B5EF4-FFF2-40B4-BE49-F238E27FC236}">
                <a16:creationId xmlns:a16="http://schemas.microsoft.com/office/drawing/2014/main" id="{AA5C7A38-6862-9CD8-9735-53586A334F49}"/>
              </a:ext>
            </a:extLst>
          </p:cNvPr>
          <p:cNvPicPr>
            <a:picLocks noGrp="1" noChangeAspect="1"/>
          </p:cNvPicPr>
          <p:nvPr>
            <p:ph type="pic" sz="quarter" idx="18"/>
          </p:nvPr>
        </p:nvPicPr>
        <p:blipFill>
          <a:blip r:embed="rId3">
            <a:extLst>
              <a:ext uri="{28A0092B-C50C-407E-A947-70E740481C1C}">
                <a14:useLocalDpi xmlns:a14="http://schemas.microsoft.com/office/drawing/2010/main" val="0"/>
              </a:ext>
            </a:extLst>
          </a:blip>
          <a:srcRect/>
          <a:stretch>
            <a:fillRect/>
          </a:stretch>
        </p:blipFill>
        <p:spPr>
          <a:xfrm>
            <a:off x="0" y="-20319"/>
            <a:ext cx="12192000" cy="6858000"/>
          </a:xfrm>
          <a:prstGeom prst="rect">
            <a:avLst/>
          </a:prstGeom>
        </p:spPr>
      </p:pic>
      <p:sp>
        <p:nvSpPr>
          <p:cNvPr id="3" name="Tijdelijke aanduiding voor tekst 2">
            <a:extLst>
              <a:ext uri="{FF2B5EF4-FFF2-40B4-BE49-F238E27FC236}">
                <a16:creationId xmlns:a16="http://schemas.microsoft.com/office/drawing/2014/main" id="{1C4A77DF-7867-AD44-6E6A-D1163A92089E}"/>
              </a:ext>
            </a:extLst>
          </p:cNvPr>
          <p:cNvSpPr>
            <a:spLocks noGrp="1" noRot="1" noMove="1" noResize="1" noEditPoints="1" noAdjustHandles="1" noChangeArrowheads="1" noChangeShapeType="1"/>
          </p:cNvSpPr>
          <p:nvPr>
            <p:ph type="body" sz="quarter" idx="19"/>
          </p:nvPr>
        </p:nvSpPr>
        <p:spPr/>
        <p:txBody>
          <a:bodyPr/>
          <a:lstStyle/>
          <a:p>
            <a:r>
              <a:rPr lang="sk-SK" noProof="0"/>
              <a:t>Všetko ešte raz v skratke</a:t>
            </a:r>
          </a:p>
        </p:txBody>
      </p:sp>
    </p:spTree>
    <p:extLst>
      <p:ext uri="{BB962C8B-B14F-4D97-AF65-F5344CB8AC3E}">
        <p14:creationId xmlns:p14="http://schemas.microsoft.com/office/powerpoint/2010/main" val="13945285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DC107-AD7F-2977-7299-8A4CDD7B8E76}"/>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9291FBA4-0529-77AF-A13B-E087131E4428}"/>
              </a:ext>
            </a:extLst>
          </p:cNvPr>
          <p:cNvSpPr>
            <a:spLocks noGrp="1" noRot="1" noMove="1" noResize="1" noEditPoints="1" noAdjustHandles="1" noChangeArrowheads="1" noChangeShapeType="1"/>
          </p:cNvSpPr>
          <p:nvPr>
            <p:ph type="body" sz="quarter" idx="16"/>
          </p:nvPr>
        </p:nvSpPr>
        <p:spPr/>
        <p:txBody>
          <a:bodyPr>
            <a:normAutofit/>
          </a:bodyPr>
          <a:lstStyle/>
          <a:p>
            <a:r>
              <a:rPr lang="sk-SK" sz="2900" noProof="0" dirty="0"/>
              <a:t>Rozdelenie etáp úpravy vody – modrá, oranžová a červená</a:t>
            </a:r>
          </a:p>
        </p:txBody>
      </p:sp>
      <p:sp>
        <p:nvSpPr>
          <p:cNvPr id="3" name="Tijdelijke aanduiding voor tekst 2">
            <a:extLst>
              <a:ext uri="{FF2B5EF4-FFF2-40B4-BE49-F238E27FC236}">
                <a16:creationId xmlns:a16="http://schemas.microsoft.com/office/drawing/2014/main" id="{1F1A8A0E-45C6-74C2-306D-716403061F3B}"/>
              </a:ext>
            </a:extLst>
          </p:cNvPr>
          <p:cNvSpPr>
            <a:spLocks noGrp="1" noRot="1" noMove="1" noResize="1" noEditPoints="1" noAdjustHandles="1" noChangeArrowheads="1" noChangeShapeType="1"/>
          </p:cNvSpPr>
          <p:nvPr>
            <p:ph type="body" sz="quarter" idx="17"/>
          </p:nvPr>
        </p:nvSpPr>
        <p:spPr/>
        <p:txBody>
          <a:bodyPr/>
          <a:lstStyle/>
          <a:p>
            <a:pPr marL="0" indent="0">
              <a:buNone/>
            </a:pPr>
            <a:endParaRPr lang="sk-SK" noProof="0" dirty="0"/>
          </a:p>
          <a:p>
            <a:pPr marL="0" indent="0">
              <a:buNone/>
            </a:pPr>
            <a:r>
              <a:rPr lang="sk-SK" noProof="0" dirty="0"/>
              <a:t>Etapy úpravy vody sú rozdelené do 3 kategórií:</a:t>
            </a:r>
          </a:p>
        </p:txBody>
      </p:sp>
      <p:sp>
        <p:nvSpPr>
          <p:cNvPr id="4" name="Tijdelijke aanduiding voor tekst 3">
            <a:extLst>
              <a:ext uri="{FF2B5EF4-FFF2-40B4-BE49-F238E27FC236}">
                <a16:creationId xmlns:a16="http://schemas.microsoft.com/office/drawing/2014/main" id="{4944A8FC-A7D2-6C90-C1B3-099A9A6A7D4A}"/>
              </a:ext>
            </a:extLst>
          </p:cNvPr>
          <p:cNvSpPr>
            <a:spLocks noGrp="1" noRot="1" noMove="1" noResize="1" noEditPoints="1" noAdjustHandles="1" noChangeArrowheads="1" noChangeShapeType="1"/>
          </p:cNvSpPr>
          <p:nvPr>
            <p:ph type="body" sz="quarter" idx="10"/>
          </p:nvPr>
        </p:nvSpPr>
        <p:spPr/>
        <p:txBody>
          <a:bodyPr/>
          <a:lstStyle/>
          <a:p>
            <a:r>
              <a:rPr lang="sk-SK" b="1" noProof="0" dirty="0"/>
              <a:t>Modrá kategória</a:t>
            </a:r>
          </a:p>
          <a:p>
            <a:r>
              <a:rPr lang="sk-SK" noProof="0" dirty="0"/>
              <a:t>Surová voda, bez dezinfekcie</a:t>
            </a:r>
          </a:p>
        </p:txBody>
      </p:sp>
      <p:sp>
        <p:nvSpPr>
          <p:cNvPr id="5" name="Tijdelijke aanduiding voor tekst 4">
            <a:extLst>
              <a:ext uri="{FF2B5EF4-FFF2-40B4-BE49-F238E27FC236}">
                <a16:creationId xmlns:a16="http://schemas.microsoft.com/office/drawing/2014/main" id="{8C87B7BE-B8E7-9084-9820-DAACEC42F84B}"/>
              </a:ext>
            </a:extLst>
          </p:cNvPr>
          <p:cNvSpPr>
            <a:spLocks noGrp="1" noRot="1" noMove="1" noResize="1" noEditPoints="1" noAdjustHandles="1" noChangeArrowheads="1" noChangeShapeType="1"/>
          </p:cNvSpPr>
          <p:nvPr>
            <p:ph type="body" sz="quarter" idx="11"/>
          </p:nvPr>
        </p:nvSpPr>
        <p:spPr/>
        <p:txBody>
          <a:bodyPr/>
          <a:lstStyle/>
          <a:p>
            <a:r>
              <a:rPr lang="sk-SK" b="1" noProof="0" dirty="0"/>
              <a:t>Oranžová kategória</a:t>
            </a:r>
          </a:p>
          <a:p>
            <a:r>
              <a:rPr lang="sk-SK" noProof="0" dirty="0"/>
              <a:t>Čiastočná dezinfekcia</a:t>
            </a:r>
          </a:p>
        </p:txBody>
      </p:sp>
      <p:sp>
        <p:nvSpPr>
          <p:cNvPr id="6" name="Tijdelijke aanduiding voor tekst 5">
            <a:extLst>
              <a:ext uri="{FF2B5EF4-FFF2-40B4-BE49-F238E27FC236}">
                <a16:creationId xmlns:a16="http://schemas.microsoft.com/office/drawing/2014/main" id="{367603D4-5CED-D1A6-F4DB-264365ACAEFE}"/>
              </a:ext>
            </a:extLst>
          </p:cNvPr>
          <p:cNvSpPr>
            <a:spLocks noGrp="1" noRot="1" noMove="1" noResize="1" noEditPoints="1" noAdjustHandles="1" noChangeArrowheads="1" noChangeShapeType="1"/>
          </p:cNvSpPr>
          <p:nvPr>
            <p:ph type="body" sz="quarter" idx="12"/>
          </p:nvPr>
        </p:nvSpPr>
        <p:spPr/>
        <p:txBody>
          <a:bodyPr lIns="91440" tIns="45720" rIns="91440" bIns="45720" anchor="t">
            <a:normAutofit/>
          </a:bodyPr>
          <a:lstStyle/>
          <a:p>
            <a:r>
              <a:rPr lang="sk-SK" b="1" noProof="0" dirty="0"/>
              <a:t>Červená kategória</a:t>
            </a:r>
          </a:p>
          <a:p>
            <a:r>
              <a:rPr lang="sk-SK" noProof="0" dirty="0"/>
              <a:t>Hlavná dezinfekcia alebo pitná voda</a:t>
            </a:r>
          </a:p>
        </p:txBody>
      </p:sp>
      <p:pic>
        <p:nvPicPr>
          <p:cNvPr id="8" name="2026-07-24_026_SK.mp3">
            <a:hlinkClick r:id="" action="ppaction://media"/>
            <a:extLst>
              <a:ext uri="{FF2B5EF4-FFF2-40B4-BE49-F238E27FC236}">
                <a16:creationId xmlns:a16="http://schemas.microsoft.com/office/drawing/2014/main" id="{E4B7DBD5-1454-C8C8-395A-2E70F786AF9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175" y="4763"/>
            <a:ext cx="812800" cy="812800"/>
          </a:xfrm>
          <a:prstGeom prst="rect">
            <a:avLst/>
          </a:prstGeom>
        </p:spPr>
      </p:pic>
    </p:spTree>
    <p:extLst>
      <p:ext uri="{BB962C8B-B14F-4D97-AF65-F5344CB8AC3E}">
        <p14:creationId xmlns:p14="http://schemas.microsoft.com/office/powerpoint/2010/main" val="1670533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9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A41AE-82E1-E8F4-7C84-866F3CD0B3B0}"/>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FC45903C-DB8C-ED84-2991-6010CAB1F894}"/>
              </a:ext>
            </a:extLst>
          </p:cNvPr>
          <p:cNvSpPr>
            <a:spLocks noGrp="1" noRot="1" noMove="1" noResize="1" noEditPoints="1" noAdjustHandles="1" noChangeArrowheads="1" noChangeShapeType="1"/>
          </p:cNvSpPr>
          <p:nvPr>
            <p:ph type="body" sz="quarter" idx="10"/>
          </p:nvPr>
        </p:nvSpPr>
        <p:spPr/>
        <p:txBody>
          <a:bodyPr/>
          <a:lstStyle/>
          <a:p>
            <a:r>
              <a:rPr lang="sk-SK" noProof="0" dirty="0"/>
              <a:t>Surová voda, bez úpravy</a:t>
            </a:r>
          </a:p>
          <a:p>
            <a:r>
              <a:rPr lang="sk-SK" noProof="0" dirty="0"/>
              <a:t>Príklady: nádrže, prívodné kanály, sitá surovej vody</a:t>
            </a:r>
          </a:p>
          <a:p>
            <a:r>
              <a:rPr lang="sk-SK" b="1" noProof="0" dirty="0"/>
              <a:t>Bez dezinfekcie</a:t>
            </a:r>
            <a:r>
              <a:rPr lang="sk-SK" noProof="0" dirty="0"/>
              <a:t> po prácach</a:t>
            </a:r>
          </a:p>
          <a:p>
            <a:r>
              <a:rPr lang="sk-SK" noProof="0" dirty="0"/>
              <a:t>Bez odberu vzoriek</a:t>
            </a:r>
          </a:p>
          <a:p>
            <a:r>
              <a:rPr lang="sk-SK" noProof="0" dirty="0"/>
              <a:t>Zariadenie možno </a:t>
            </a:r>
            <a:r>
              <a:rPr lang="sk-SK" b="1" noProof="0" dirty="0"/>
              <a:t>ihneď uviesť do prevádzky</a:t>
            </a:r>
            <a:endParaRPr lang="sk-SK" noProof="0" dirty="0"/>
          </a:p>
        </p:txBody>
      </p:sp>
      <p:sp>
        <p:nvSpPr>
          <p:cNvPr id="3" name="Tijdelijke aanduiding voor tekst 2">
            <a:extLst>
              <a:ext uri="{FF2B5EF4-FFF2-40B4-BE49-F238E27FC236}">
                <a16:creationId xmlns:a16="http://schemas.microsoft.com/office/drawing/2014/main" id="{C4F1DFA5-CA80-98F2-7A4B-A50587F1189A}"/>
              </a:ext>
            </a:extLst>
          </p:cNvPr>
          <p:cNvSpPr>
            <a:spLocks noGrp="1" noRot="1" noMove="1" noResize="1" noEditPoints="1" noAdjustHandles="1" noChangeArrowheads="1" noChangeShapeType="1"/>
          </p:cNvSpPr>
          <p:nvPr>
            <p:ph type="body" sz="quarter" idx="11"/>
          </p:nvPr>
        </p:nvSpPr>
        <p:spPr/>
        <p:txBody>
          <a:bodyPr/>
          <a:lstStyle/>
          <a:p>
            <a:r>
              <a:rPr lang="sk-SK" noProof="0" dirty="0"/>
              <a:t>Čiastočne upravená voda</a:t>
            </a:r>
          </a:p>
          <a:p>
            <a:r>
              <a:rPr lang="sk-SK" noProof="0" dirty="0"/>
              <a:t>Príklady: koagulácia a sedimentácia</a:t>
            </a:r>
          </a:p>
          <a:p>
            <a:r>
              <a:rPr lang="sk-SK" b="1" noProof="0" dirty="0"/>
              <a:t>Dezinfekcia</a:t>
            </a:r>
            <a:r>
              <a:rPr lang="sk-SK" noProof="0" dirty="0"/>
              <a:t> po prácach</a:t>
            </a:r>
          </a:p>
          <a:p>
            <a:r>
              <a:rPr lang="sk-SK" b="1" noProof="0" dirty="0"/>
              <a:t>Následný kontrolný </a:t>
            </a:r>
            <a:r>
              <a:rPr lang="sk-SK" noProof="0" dirty="0"/>
              <a:t>odber vzoriek</a:t>
            </a:r>
          </a:p>
          <a:p>
            <a:r>
              <a:rPr lang="sk-SK" noProof="0" dirty="0"/>
              <a:t>Zariadenie možno </a:t>
            </a:r>
            <a:r>
              <a:rPr lang="sk-SK" b="1" noProof="0" dirty="0"/>
              <a:t>ihneď uviesť do prevádzky</a:t>
            </a:r>
            <a:endParaRPr lang="sk-SK" noProof="0" dirty="0"/>
          </a:p>
        </p:txBody>
      </p:sp>
      <p:sp>
        <p:nvSpPr>
          <p:cNvPr id="4" name="Tijdelijke aanduiding voor tekst 3">
            <a:extLst>
              <a:ext uri="{FF2B5EF4-FFF2-40B4-BE49-F238E27FC236}">
                <a16:creationId xmlns:a16="http://schemas.microsoft.com/office/drawing/2014/main" id="{94E65FA5-2A26-B89F-305C-3399CBFAC489}"/>
              </a:ext>
            </a:extLst>
          </p:cNvPr>
          <p:cNvSpPr>
            <a:spLocks noGrp="1" noRot="1" noMove="1" noResize="1" noEditPoints="1" noAdjustHandles="1" noChangeArrowheads="1" noChangeShapeType="1"/>
          </p:cNvSpPr>
          <p:nvPr>
            <p:ph type="body" sz="quarter" idx="12"/>
          </p:nvPr>
        </p:nvSpPr>
        <p:spPr/>
        <p:txBody>
          <a:bodyPr/>
          <a:lstStyle/>
          <a:p>
            <a:r>
              <a:rPr lang="sk-SK" noProof="0" dirty="0"/>
              <a:t>Posledná etapa úpravy alebo pitná voda</a:t>
            </a:r>
          </a:p>
          <a:p>
            <a:r>
              <a:rPr lang="sk-SK" noProof="0" dirty="0"/>
              <a:t>Príklady: zásobníky pitnej vody, celá distribučná sieť PWN</a:t>
            </a:r>
          </a:p>
          <a:p>
            <a:r>
              <a:rPr lang="sk-SK" b="1" noProof="0" dirty="0"/>
              <a:t>Dezinfekcia</a:t>
            </a:r>
            <a:r>
              <a:rPr lang="sk-SK" noProof="0" dirty="0"/>
              <a:t> po prácach</a:t>
            </a:r>
          </a:p>
          <a:p>
            <a:r>
              <a:rPr lang="sk-SK" b="1" noProof="0" dirty="0"/>
              <a:t>Následný kontrolný </a:t>
            </a:r>
            <a:r>
              <a:rPr lang="sk-SK" noProof="0" dirty="0"/>
              <a:t>odber vzoriek</a:t>
            </a:r>
          </a:p>
          <a:p>
            <a:r>
              <a:rPr lang="sk-SK" noProof="0" dirty="0"/>
              <a:t>Prevádzka až </a:t>
            </a:r>
            <a:r>
              <a:rPr lang="sk-SK" b="1" noProof="0" dirty="0"/>
              <a:t>po schválení výsledkov vzoriek</a:t>
            </a:r>
          </a:p>
        </p:txBody>
      </p:sp>
      <p:sp>
        <p:nvSpPr>
          <p:cNvPr id="5" name="Tijdelijke aanduiding voor tekst 4">
            <a:extLst>
              <a:ext uri="{FF2B5EF4-FFF2-40B4-BE49-F238E27FC236}">
                <a16:creationId xmlns:a16="http://schemas.microsoft.com/office/drawing/2014/main" id="{000A84F5-45FE-5AE1-3503-8E414963C20C}"/>
              </a:ext>
            </a:extLst>
          </p:cNvPr>
          <p:cNvSpPr>
            <a:spLocks noGrp="1" noRot="1" noMove="1" noResize="1" noEditPoints="1" noAdjustHandles="1" noChangeArrowheads="1" noChangeShapeType="1"/>
          </p:cNvSpPr>
          <p:nvPr>
            <p:ph type="body" sz="quarter" idx="13"/>
          </p:nvPr>
        </p:nvSpPr>
        <p:spPr/>
        <p:txBody>
          <a:bodyPr/>
          <a:lstStyle/>
          <a:p>
            <a:r>
              <a:rPr lang="sk-SK" noProof="0" dirty="0"/>
              <a:t>Modrá kategória</a:t>
            </a:r>
          </a:p>
        </p:txBody>
      </p:sp>
      <p:sp>
        <p:nvSpPr>
          <p:cNvPr id="6" name="Tijdelijke aanduiding voor tekst 5">
            <a:extLst>
              <a:ext uri="{FF2B5EF4-FFF2-40B4-BE49-F238E27FC236}">
                <a16:creationId xmlns:a16="http://schemas.microsoft.com/office/drawing/2014/main" id="{01902D17-05FF-9212-2962-E89F32DBA627}"/>
              </a:ext>
            </a:extLst>
          </p:cNvPr>
          <p:cNvSpPr>
            <a:spLocks noGrp="1" noRot="1" noMove="1" noResize="1" noEditPoints="1" noAdjustHandles="1" noChangeArrowheads="1" noChangeShapeType="1"/>
          </p:cNvSpPr>
          <p:nvPr>
            <p:ph type="body" sz="quarter" idx="14"/>
          </p:nvPr>
        </p:nvSpPr>
        <p:spPr/>
        <p:txBody>
          <a:bodyPr/>
          <a:lstStyle/>
          <a:p>
            <a:r>
              <a:rPr lang="sk-SK" noProof="0" dirty="0"/>
              <a:t>Oranžová kategória</a:t>
            </a:r>
          </a:p>
        </p:txBody>
      </p:sp>
      <p:sp>
        <p:nvSpPr>
          <p:cNvPr id="7" name="Tijdelijke aanduiding voor tekst 6">
            <a:extLst>
              <a:ext uri="{FF2B5EF4-FFF2-40B4-BE49-F238E27FC236}">
                <a16:creationId xmlns:a16="http://schemas.microsoft.com/office/drawing/2014/main" id="{FFDAA5D2-3AFF-6AB4-71A5-BB305C3AA39E}"/>
              </a:ext>
            </a:extLst>
          </p:cNvPr>
          <p:cNvSpPr>
            <a:spLocks noGrp="1" noRot="1" noMove="1" noResize="1" noEditPoints="1" noAdjustHandles="1" noChangeArrowheads="1" noChangeShapeType="1"/>
          </p:cNvSpPr>
          <p:nvPr>
            <p:ph type="body" sz="quarter" idx="15"/>
          </p:nvPr>
        </p:nvSpPr>
        <p:spPr/>
        <p:txBody>
          <a:bodyPr/>
          <a:lstStyle/>
          <a:p>
            <a:r>
              <a:rPr lang="sk-SK" noProof="0" dirty="0"/>
              <a:t>Červená kategória</a:t>
            </a:r>
          </a:p>
        </p:txBody>
      </p:sp>
      <p:pic>
        <p:nvPicPr>
          <p:cNvPr id="8" name="2026-07-24_027_SK.mp3">
            <a:hlinkClick r:id="" action="ppaction://media"/>
            <a:extLst>
              <a:ext uri="{FF2B5EF4-FFF2-40B4-BE49-F238E27FC236}">
                <a16:creationId xmlns:a16="http://schemas.microsoft.com/office/drawing/2014/main" id="{039F9E20-93D6-24C4-2EF9-FF5F83CA88E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763" y="4763"/>
            <a:ext cx="812800" cy="812800"/>
          </a:xfrm>
          <a:prstGeom prst="rect">
            <a:avLst/>
          </a:prstGeom>
        </p:spPr>
      </p:pic>
    </p:spTree>
    <p:extLst>
      <p:ext uri="{BB962C8B-B14F-4D97-AF65-F5344CB8AC3E}">
        <p14:creationId xmlns:p14="http://schemas.microsoft.com/office/powerpoint/2010/main" val="3637238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15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196AC-3198-7F15-CD9E-9437CE7E762E}"/>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D6509DBA-0C4F-7061-6269-499D75BC0FF6}"/>
              </a:ext>
            </a:extLst>
          </p:cNvPr>
          <p:cNvSpPr>
            <a:spLocks noGrp="1"/>
          </p:cNvSpPr>
          <p:nvPr>
            <p:ph type="body" sz="quarter" idx="16"/>
          </p:nvPr>
        </p:nvSpPr>
        <p:spPr>
          <a:xfrm>
            <a:off x="628663" y="673695"/>
            <a:ext cx="10327953" cy="1327875"/>
          </a:xfrm>
        </p:spPr>
        <p:txBody>
          <a:bodyPr>
            <a:normAutofit/>
          </a:bodyPr>
          <a:lstStyle/>
          <a:p>
            <a:r>
              <a:rPr lang="sk-SK" b="1" noProof="0" dirty="0"/>
              <a:t>V spoločnosti PWN používame hygienické zóny. Spoznáte ich podľa zelených, červených alebo fialových označení</a:t>
            </a:r>
          </a:p>
          <a:p>
            <a:endParaRPr lang="sk-SK" noProof="0" dirty="0"/>
          </a:p>
        </p:txBody>
      </p:sp>
      <p:pic>
        <p:nvPicPr>
          <p:cNvPr id="9" name="Afbeelding 8">
            <a:extLst>
              <a:ext uri="{FF2B5EF4-FFF2-40B4-BE49-F238E27FC236}">
                <a16:creationId xmlns:a16="http://schemas.microsoft.com/office/drawing/2014/main" id="{A27B14D8-9F38-7D41-0E46-449238BE8EDD}"/>
              </a:ext>
            </a:extLst>
          </p:cNvPr>
          <p:cNvPicPr>
            <a:picLocks noChangeAspect="1"/>
          </p:cNvPicPr>
          <p:nvPr/>
        </p:nvPicPr>
        <p:blipFill>
          <a:blip r:embed="rId5"/>
          <a:stretch>
            <a:fillRect/>
          </a:stretch>
        </p:blipFill>
        <p:spPr>
          <a:xfrm>
            <a:off x="1155885" y="2123967"/>
            <a:ext cx="2908302" cy="3703320"/>
          </a:xfrm>
          <a:prstGeom prst="rect">
            <a:avLst/>
          </a:prstGeom>
        </p:spPr>
      </p:pic>
      <p:pic>
        <p:nvPicPr>
          <p:cNvPr id="11" name="Afbeelding 10">
            <a:extLst>
              <a:ext uri="{FF2B5EF4-FFF2-40B4-BE49-F238E27FC236}">
                <a16:creationId xmlns:a16="http://schemas.microsoft.com/office/drawing/2014/main" id="{470F9D22-0CAD-5D37-BADD-1CAB68B78A5A}"/>
              </a:ext>
            </a:extLst>
          </p:cNvPr>
          <p:cNvPicPr>
            <a:picLocks noChangeAspect="1"/>
          </p:cNvPicPr>
          <p:nvPr/>
        </p:nvPicPr>
        <p:blipFill>
          <a:blip r:embed="rId6"/>
          <a:stretch>
            <a:fillRect/>
          </a:stretch>
        </p:blipFill>
        <p:spPr>
          <a:xfrm>
            <a:off x="4539136" y="2123967"/>
            <a:ext cx="2806358" cy="3703320"/>
          </a:xfrm>
          <a:prstGeom prst="rect">
            <a:avLst/>
          </a:prstGeom>
        </p:spPr>
      </p:pic>
      <p:pic>
        <p:nvPicPr>
          <p:cNvPr id="13" name="Afbeelding 12">
            <a:extLst>
              <a:ext uri="{FF2B5EF4-FFF2-40B4-BE49-F238E27FC236}">
                <a16:creationId xmlns:a16="http://schemas.microsoft.com/office/drawing/2014/main" id="{E3F29E51-77E6-CF0B-61BF-8E3316A074ED}"/>
              </a:ext>
            </a:extLst>
          </p:cNvPr>
          <p:cNvPicPr>
            <a:picLocks noChangeAspect="1"/>
          </p:cNvPicPr>
          <p:nvPr/>
        </p:nvPicPr>
        <p:blipFill>
          <a:blip r:embed="rId7"/>
          <a:srcRect l="9785"/>
          <a:stretch>
            <a:fillRect/>
          </a:stretch>
        </p:blipFill>
        <p:spPr>
          <a:xfrm>
            <a:off x="7820442" y="2123966"/>
            <a:ext cx="2618957" cy="3706989"/>
          </a:xfrm>
          <a:prstGeom prst="rect">
            <a:avLst/>
          </a:prstGeom>
        </p:spPr>
      </p:pic>
      <p:pic>
        <p:nvPicPr>
          <p:cNvPr id="2" name="2026-07-24_028_SK.mp3">
            <a:hlinkClick r:id="" action="ppaction://media"/>
            <a:extLst>
              <a:ext uri="{FF2B5EF4-FFF2-40B4-BE49-F238E27FC236}">
                <a16:creationId xmlns:a16="http://schemas.microsoft.com/office/drawing/2014/main" id="{3A18D825-2CBA-4E36-ACAE-F189EB66B6D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588" y="4763"/>
            <a:ext cx="812800" cy="812800"/>
          </a:xfrm>
          <a:prstGeom prst="rect">
            <a:avLst/>
          </a:prstGeom>
        </p:spPr>
      </p:pic>
    </p:spTree>
    <p:extLst>
      <p:ext uri="{BB962C8B-B14F-4D97-AF65-F5344CB8AC3E}">
        <p14:creationId xmlns:p14="http://schemas.microsoft.com/office/powerpoint/2010/main" val="1091537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6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12E88-57A7-2261-C14F-4C57F4FF3F7D}"/>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303B3FDE-8F96-9505-8A2B-1D87E6D7AF03}"/>
              </a:ext>
            </a:extLst>
          </p:cNvPr>
          <p:cNvSpPr>
            <a:spLocks noGrp="1"/>
          </p:cNvSpPr>
          <p:nvPr>
            <p:ph type="body" sz="quarter" idx="17"/>
          </p:nvPr>
        </p:nvSpPr>
        <p:spPr/>
        <p:txBody>
          <a:bodyPr lIns="91440" tIns="45720" rIns="91440" bIns="45720" anchor="ctr" anchorCtr="0">
            <a:normAutofit/>
          </a:bodyPr>
          <a:lstStyle/>
          <a:p>
            <a:pPr algn="ctr"/>
            <a:r>
              <a:rPr lang="sk-SK" sz="4000" noProof="0"/>
              <a:t>Pracujte čisto a hygienicky. </a:t>
            </a:r>
            <a:r>
              <a:rPr lang="sk-SK" sz="4000" noProof="0" dirty="0"/>
              <a:t>Predídete tak zbytočnému zdržaniu pri odovzdaní práce</a:t>
            </a:r>
          </a:p>
          <a:p>
            <a:pPr algn="ctr"/>
            <a:endParaRPr lang="sk-SK" sz="4000" b="1" noProof="0" dirty="0"/>
          </a:p>
          <a:p>
            <a:pPr algn="ctr"/>
            <a:r>
              <a:rPr lang="sk-SK" sz="3200" noProof="0" dirty="0"/>
              <a:t>Nevyhovujúci výsledok znamená zdržanie prác</a:t>
            </a:r>
            <a:endParaRPr lang="sk-SK" sz="3200" noProof="0" dirty="0">
              <a:latin typeface="Segoe UI"/>
              <a:cs typeface="Segoe UI"/>
            </a:endParaRPr>
          </a:p>
        </p:txBody>
      </p:sp>
      <p:pic>
        <p:nvPicPr>
          <p:cNvPr id="3" name="2026-07-24_029_SK.mp3">
            <a:hlinkClick r:id="" action="ppaction://media"/>
            <a:extLst>
              <a:ext uri="{FF2B5EF4-FFF2-40B4-BE49-F238E27FC236}">
                <a16:creationId xmlns:a16="http://schemas.microsoft.com/office/drawing/2014/main" id="{9E4474F6-7742-158F-C826-8B06CBB37C7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763" y="4763"/>
            <a:ext cx="812800" cy="812800"/>
          </a:xfrm>
          <a:prstGeom prst="rect">
            <a:avLst/>
          </a:prstGeom>
        </p:spPr>
      </p:pic>
    </p:spTree>
    <p:extLst>
      <p:ext uri="{BB962C8B-B14F-4D97-AF65-F5344CB8AC3E}">
        <p14:creationId xmlns:p14="http://schemas.microsoft.com/office/powerpoint/2010/main" val="14742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75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0DE01-29D7-E5DF-3AAA-FBF7869C7F41}"/>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FD7CCFF5-AD28-CB0F-3356-B957A450FA4E}"/>
              </a:ext>
            </a:extLst>
          </p:cNvPr>
          <p:cNvSpPr>
            <a:spLocks noGrp="1" noRot="1" noMove="1" noResize="1" noEditPoints="1" noAdjustHandles="1" noChangeArrowheads="1" noChangeShapeType="1"/>
          </p:cNvSpPr>
          <p:nvPr>
            <p:ph type="body" sz="quarter" idx="16"/>
          </p:nvPr>
        </p:nvSpPr>
        <p:spPr/>
        <p:txBody>
          <a:bodyPr/>
          <a:lstStyle/>
          <a:p>
            <a:r>
              <a:rPr lang="sk-SK" noProof="0" dirty="0"/>
              <a:t>Prečo tento kurz</a:t>
            </a:r>
          </a:p>
        </p:txBody>
      </p:sp>
      <p:sp>
        <p:nvSpPr>
          <p:cNvPr id="3" name="Tijdelijke aanduiding voor tekst 2">
            <a:extLst>
              <a:ext uri="{FF2B5EF4-FFF2-40B4-BE49-F238E27FC236}">
                <a16:creationId xmlns:a16="http://schemas.microsoft.com/office/drawing/2014/main" id="{14FC897E-19AA-9C3B-9BF6-C68999444088}"/>
              </a:ext>
            </a:extLst>
          </p:cNvPr>
          <p:cNvSpPr>
            <a:spLocks noGrp="1" noRot="1" noMove="1" noResize="1" noEditPoints="1" noAdjustHandles="1" noChangeArrowheads="1" noChangeShapeType="1"/>
          </p:cNvSpPr>
          <p:nvPr>
            <p:ph type="body" sz="quarter" idx="17"/>
          </p:nvPr>
        </p:nvSpPr>
        <p:spPr/>
        <p:txBody>
          <a:bodyPr/>
          <a:lstStyle/>
          <a:p>
            <a:r>
              <a:rPr lang="sk-SK" b="1" noProof="0" dirty="0"/>
              <a:t>Čistá pitná voda </a:t>
            </a:r>
            <a:r>
              <a:rPr lang="sk-SK" noProof="0" dirty="0"/>
              <a:t>je </a:t>
            </a:r>
            <a:r>
              <a:rPr lang="sk-SK" b="1" noProof="0" dirty="0"/>
              <a:t>životne dôležitá</a:t>
            </a:r>
          </a:p>
          <a:p>
            <a:pPr marL="0" indent="0">
              <a:buNone/>
            </a:pPr>
            <a:endParaRPr lang="sk-SK" noProof="0" dirty="0"/>
          </a:p>
          <a:p>
            <a:r>
              <a:rPr lang="sk-SK" noProof="0" dirty="0"/>
              <a:t>825.000 odberných miest (domácností a firiem) </a:t>
            </a:r>
            <a:r>
              <a:rPr lang="sk-SK" b="1" noProof="0" dirty="0"/>
              <a:t>denne využíva vodu PWN</a:t>
            </a:r>
          </a:p>
          <a:p>
            <a:pPr marL="0" indent="0">
              <a:buNone/>
            </a:pPr>
            <a:endParaRPr lang="sk-SK" noProof="0" dirty="0"/>
          </a:p>
          <a:p>
            <a:r>
              <a:rPr lang="sk-SK" noProof="0" dirty="0"/>
              <a:t>Kontaminácia v zariadení (na úpravu vody) môže zasiahnuť mnoho ľudí.</a:t>
            </a:r>
          </a:p>
          <a:p>
            <a:endParaRPr lang="sk-SK" noProof="0" dirty="0"/>
          </a:p>
          <a:p>
            <a:r>
              <a:rPr lang="sk-SK" noProof="0" dirty="0"/>
              <a:t>Hygienické vykonávanie prác je </a:t>
            </a:r>
            <a:r>
              <a:rPr lang="sk-SK" b="1" noProof="0" dirty="0"/>
              <a:t>nevyhnutné</a:t>
            </a:r>
            <a:r>
              <a:rPr lang="sk-SK" noProof="0" dirty="0"/>
              <a:t>.</a:t>
            </a:r>
            <a:endParaRPr lang="sk-SK" b="1" noProof="0" dirty="0"/>
          </a:p>
        </p:txBody>
      </p:sp>
      <p:pic>
        <p:nvPicPr>
          <p:cNvPr id="6" name="Tijdelijke aanduiding voor afbeelding 5">
            <a:extLst>
              <a:ext uri="{FF2B5EF4-FFF2-40B4-BE49-F238E27FC236}">
                <a16:creationId xmlns:a16="http://schemas.microsoft.com/office/drawing/2014/main" id="{9164882C-01DB-E01B-27B5-5BC6026CBEC5}"/>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4" name="2026-07-24_003_SK.mp3">
            <a:hlinkClick r:id="" action="ppaction://media"/>
            <a:extLst>
              <a:ext uri="{FF2B5EF4-FFF2-40B4-BE49-F238E27FC236}">
                <a16:creationId xmlns:a16="http://schemas.microsoft.com/office/drawing/2014/main" id="{3B338527-B15D-8F26-614D-B22C87660C8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3175"/>
            <a:ext cx="812800" cy="812800"/>
          </a:xfrm>
          <a:prstGeom prst="rect">
            <a:avLst/>
          </a:prstGeom>
        </p:spPr>
      </p:pic>
    </p:spTree>
    <p:extLst>
      <p:ext uri="{BB962C8B-B14F-4D97-AF65-F5344CB8AC3E}">
        <p14:creationId xmlns:p14="http://schemas.microsoft.com/office/powerpoint/2010/main" val="2795664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07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21D4306-5BEE-CCEE-9EDE-3E363BE51972}"/>
              </a:ext>
            </a:extLst>
          </p:cNvPr>
          <p:cNvSpPr>
            <a:spLocks noGrp="1"/>
          </p:cNvSpPr>
          <p:nvPr>
            <p:ph type="body" sz="quarter" idx="17"/>
          </p:nvPr>
        </p:nvSpPr>
        <p:spPr/>
        <p:txBody>
          <a:bodyPr lIns="91440" tIns="45720" rIns="91440" bIns="45720" anchor="ctr" anchorCtr="0">
            <a:normAutofit/>
          </a:bodyPr>
          <a:lstStyle/>
          <a:p>
            <a:pPr algn="ctr"/>
            <a:r>
              <a:rPr lang="sk-SK" noProof="0" dirty="0"/>
              <a:t>Pri opakovanom porušovaní pravidiel vám môže byť odopretý vstup na pracovisko</a:t>
            </a:r>
            <a:r>
              <a:rPr lang="sk-SK" noProof="0" dirty="0">
                <a:solidFill>
                  <a:srgbClr val="FFFFFF"/>
                </a:solidFill>
                <a:latin typeface="Segoe UI"/>
                <a:cs typeface="Segoe UI"/>
              </a:rPr>
              <a:t> </a:t>
            </a:r>
          </a:p>
          <a:p>
            <a:pPr algn="ctr"/>
            <a:endParaRPr lang="sk-SK" noProof="0" dirty="0">
              <a:solidFill>
                <a:srgbClr val="FFFFFF"/>
              </a:solidFill>
              <a:latin typeface="Segoe UI"/>
              <a:cs typeface="Segoe UI"/>
            </a:endParaRPr>
          </a:p>
          <a:p>
            <a:pPr algn="ctr"/>
            <a:r>
              <a:rPr lang="sk-SK" noProof="0" dirty="0"/>
              <a:t>Uvítame vaše podnety a návrhy na zlepšenie </a:t>
            </a:r>
          </a:p>
          <a:p>
            <a:endParaRPr lang="nl-NL" dirty="0"/>
          </a:p>
        </p:txBody>
      </p:sp>
      <p:pic>
        <p:nvPicPr>
          <p:cNvPr id="3" name="2026-07-24_030_SK.mp3">
            <a:hlinkClick r:id="" action="ppaction://media"/>
            <a:extLst>
              <a:ext uri="{FF2B5EF4-FFF2-40B4-BE49-F238E27FC236}">
                <a16:creationId xmlns:a16="http://schemas.microsoft.com/office/drawing/2014/main" id="{4D12053E-5DE7-87C9-0B6C-65B8EEC004C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38" y="6350"/>
            <a:ext cx="812800" cy="812800"/>
          </a:xfrm>
          <a:prstGeom prst="rect">
            <a:avLst/>
          </a:prstGeom>
        </p:spPr>
      </p:pic>
    </p:spTree>
    <p:extLst>
      <p:ext uri="{BB962C8B-B14F-4D97-AF65-F5344CB8AC3E}">
        <p14:creationId xmlns:p14="http://schemas.microsoft.com/office/powerpoint/2010/main" val="3245840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14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B1589-D7B3-5D4E-27E2-7FD2A6CC6053}"/>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085A2620-E47B-69F1-A05C-780DD745FBE2}"/>
              </a:ext>
            </a:extLst>
          </p:cNvPr>
          <p:cNvSpPr>
            <a:spLocks noGrp="1" noRot="1" noMove="1" noResize="1" noEditPoints="1" noAdjustHandles="1" noChangeArrowheads="1" noChangeShapeType="1"/>
          </p:cNvSpPr>
          <p:nvPr>
            <p:ph type="body" sz="quarter" idx="16"/>
          </p:nvPr>
        </p:nvSpPr>
        <p:spPr/>
        <p:txBody>
          <a:bodyPr>
            <a:normAutofit/>
          </a:bodyPr>
          <a:lstStyle/>
          <a:p>
            <a:r>
              <a:rPr lang="sk-SK" noProof="0" dirty="0"/>
              <a:t>Spoločne zabezpečíme čisté a bezpečné prostredie</a:t>
            </a:r>
          </a:p>
        </p:txBody>
      </p:sp>
      <p:sp>
        <p:nvSpPr>
          <p:cNvPr id="4" name="Tijdelijke aanduiding voor tekst 3">
            <a:extLst>
              <a:ext uri="{FF2B5EF4-FFF2-40B4-BE49-F238E27FC236}">
                <a16:creationId xmlns:a16="http://schemas.microsoft.com/office/drawing/2014/main" id="{BFB75FFB-9F04-FCF8-F142-1C040E2D93A7}"/>
              </a:ext>
            </a:extLst>
          </p:cNvPr>
          <p:cNvSpPr>
            <a:spLocks noGrp="1"/>
          </p:cNvSpPr>
          <p:nvPr>
            <p:ph type="body" sz="quarter" idx="17"/>
          </p:nvPr>
        </p:nvSpPr>
        <p:spPr/>
        <p:txBody>
          <a:bodyPr/>
          <a:lstStyle/>
          <a:p>
            <a:r>
              <a:rPr lang="sk-SK" noProof="1"/>
              <a:t>Ďakujeme, že ste si pozorne prešli tento kurz</a:t>
            </a:r>
          </a:p>
          <a:p>
            <a:r>
              <a:rPr lang="sk-SK" noProof="1"/>
              <a:t>Teraz vás čaká test s 10 otázkami. Na úspešné absolvovanie potrebujete </a:t>
            </a:r>
            <a:r>
              <a:rPr lang="sk-SK" b="1" noProof="1"/>
              <a:t>aspoň 7 správnych odpovedí</a:t>
            </a:r>
            <a:r>
              <a:rPr lang="sk-SK" noProof="1"/>
              <a:t>.</a:t>
            </a:r>
          </a:p>
          <a:p>
            <a:r>
              <a:rPr lang="sk-SK" noProof="1"/>
              <a:t>Prajeme vám veľa úspechov.  </a:t>
            </a:r>
          </a:p>
          <a:p>
            <a:endParaRPr lang="sk-SK" noProof="1"/>
          </a:p>
          <a:p>
            <a:pPr marL="0" indent="0">
              <a:buNone/>
            </a:pPr>
            <a:r>
              <a:rPr lang="sk-SK" b="1" noProof="1"/>
              <a:t>Tešíme sa na vás na niektorom z pracovísk PWN.</a:t>
            </a:r>
          </a:p>
          <a:p>
            <a:pPr marL="0" indent="0">
              <a:buNone/>
            </a:pPr>
            <a:endParaRPr lang="sk-SK" noProof="1"/>
          </a:p>
        </p:txBody>
      </p:sp>
      <p:pic>
        <p:nvPicPr>
          <p:cNvPr id="7" name="Tijdelijke aanduiding voor afbeelding 6">
            <a:extLst>
              <a:ext uri="{FF2B5EF4-FFF2-40B4-BE49-F238E27FC236}">
                <a16:creationId xmlns:a16="http://schemas.microsoft.com/office/drawing/2014/main" id="{E0D1061A-0EB9-CF8A-986E-014FAA937C2C}"/>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2" name="2026-07-24_031_SK.mp3">
            <a:hlinkClick r:id="" action="ppaction://media"/>
            <a:extLst>
              <a:ext uri="{FF2B5EF4-FFF2-40B4-BE49-F238E27FC236}">
                <a16:creationId xmlns:a16="http://schemas.microsoft.com/office/drawing/2014/main" id="{C39A884A-852A-C3AF-41B9-ACDD4D826A7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938" y="7938"/>
            <a:ext cx="812800" cy="812800"/>
          </a:xfrm>
          <a:prstGeom prst="rect">
            <a:avLst/>
          </a:prstGeom>
        </p:spPr>
      </p:pic>
    </p:spTree>
    <p:extLst>
      <p:ext uri="{BB962C8B-B14F-4D97-AF65-F5344CB8AC3E}">
        <p14:creationId xmlns:p14="http://schemas.microsoft.com/office/powerpoint/2010/main" val="1872068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6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E76179AF-606F-D08B-7582-E1613998D996}"/>
              </a:ext>
            </a:extLst>
          </p:cNvPr>
          <p:cNvSpPr>
            <a:spLocks noGrp="1" noRot="1" noMove="1" noResize="1" noEditPoints="1" noAdjustHandles="1" noChangeArrowheads="1" noChangeShapeType="1"/>
          </p:cNvSpPr>
          <p:nvPr>
            <p:ph type="body" sz="quarter" idx="12"/>
          </p:nvPr>
        </p:nvSpPr>
        <p:spPr/>
        <p:txBody>
          <a:bodyPr/>
          <a:lstStyle/>
          <a:p>
            <a:r>
              <a:rPr lang="sk-SK" noProof="0" dirty="0"/>
              <a:t>Ďakujeme za</a:t>
            </a:r>
          </a:p>
        </p:txBody>
      </p:sp>
      <p:sp>
        <p:nvSpPr>
          <p:cNvPr id="3" name="Tijdelijke aanduiding voor tekst 2">
            <a:extLst>
              <a:ext uri="{FF2B5EF4-FFF2-40B4-BE49-F238E27FC236}">
                <a16:creationId xmlns:a16="http://schemas.microsoft.com/office/drawing/2014/main" id="{5155D98D-922F-D81A-FBF2-964A7545013E}"/>
              </a:ext>
            </a:extLst>
          </p:cNvPr>
          <p:cNvSpPr>
            <a:spLocks noGrp="1" noRot="1" noMove="1" noResize="1" noEditPoints="1" noAdjustHandles="1" noChangeArrowheads="1" noChangeShapeType="1"/>
          </p:cNvSpPr>
          <p:nvPr>
            <p:ph type="body" sz="quarter" idx="13"/>
          </p:nvPr>
        </p:nvSpPr>
        <p:spPr/>
        <p:txBody>
          <a:bodyPr/>
          <a:lstStyle/>
          <a:p>
            <a:r>
              <a:rPr lang="sk-SK" noProof="0" dirty="0"/>
              <a:t>pozornosť</a:t>
            </a:r>
          </a:p>
        </p:txBody>
      </p:sp>
    </p:spTree>
    <p:extLst>
      <p:ext uri="{BB962C8B-B14F-4D97-AF65-F5344CB8AC3E}">
        <p14:creationId xmlns:p14="http://schemas.microsoft.com/office/powerpoint/2010/main" val="3279726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B4E26-2469-9EBA-C0F0-EAE940189357}"/>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5289D47E-8A17-3612-9EC7-10D2B203A4D7}"/>
              </a:ext>
            </a:extLst>
          </p:cNvPr>
          <p:cNvSpPr>
            <a:spLocks noGrp="1" noRot="1" noMove="1" noResize="1" noEditPoints="1" noAdjustHandles="1" noChangeArrowheads="1" noChangeShapeType="1"/>
          </p:cNvSpPr>
          <p:nvPr>
            <p:ph type="body" sz="quarter" idx="16"/>
          </p:nvPr>
        </p:nvSpPr>
        <p:spPr/>
        <p:txBody>
          <a:bodyPr/>
          <a:lstStyle/>
          <a:p>
            <a:r>
              <a:rPr lang="sk-SK" noProof="0" dirty="0"/>
              <a:t>Ako môže dôjsť ku kontaminácii pitnej vody?</a:t>
            </a:r>
          </a:p>
        </p:txBody>
      </p:sp>
      <p:sp>
        <p:nvSpPr>
          <p:cNvPr id="3" name="Tijdelijke aanduiding voor tekst 2">
            <a:extLst>
              <a:ext uri="{FF2B5EF4-FFF2-40B4-BE49-F238E27FC236}">
                <a16:creationId xmlns:a16="http://schemas.microsoft.com/office/drawing/2014/main" id="{45C461E5-111F-B6EE-91D5-3567E3BF7A73}"/>
              </a:ext>
            </a:extLst>
          </p:cNvPr>
          <p:cNvSpPr>
            <a:spLocks noGrp="1" noRot="1" noMove="1" noResize="1" noEditPoints="1" noAdjustHandles="1" noChangeArrowheads="1" noChangeShapeType="1"/>
          </p:cNvSpPr>
          <p:nvPr>
            <p:ph type="body" sz="quarter" idx="17"/>
          </p:nvPr>
        </p:nvSpPr>
        <p:spPr/>
        <p:txBody>
          <a:bodyPr>
            <a:normAutofit/>
          </a:bodyPr>
          <a:lstStyle/>
          <a:p>
            <a:r>
              <a:rPr lang="sk-SK" b="1" noProof="0" dirty="0"/>
              <a:t>Chemická:</a:t>
            </a:r>
          </a:p>
          <a:p>
            <a:pPr>
              <a:buFontTx/>
              <a:buChar char="-"/>
            </a:pPr>
            <a:r>
              <a:rPr lang="sk-SK" noProof="0" dirty="0"/>
              <a:t>vypúšťaním znečisťujúcich látok do surovej vody</a:t>
            </a:r>
          </a:p>
          <a:p>
            <a:pPr>
              <a:buFontTx/>
              <a:buChar char="-"/>
            </a:pPr>
            <a:r>
              <a:rPr lang="sk-SK" noProof="0" dirty="0"/>
              <a:t>kontaminovanými chemikáliami</a:t>
            </a:r>
          </a:p>
          <a:p>
            <a:pPr>
              <a:buFontTx/>
              <a:buChar char="-"/>
            </a:pPr>
            <a:r>
              <a:rPr lang="sk-SK" noProof="0" dirty="0"/>
              <a:t>únikom oleja z čerpadiel</a:t>
            </a:r>
          </a:p>
          <a:p>
            <a:pPr>
              <a:buFontTx/>
              <a:buChar char="-"/>
            </a:pPr>
            <a:r>
              <a:rPr lang="sk-SK" noProof="0" dirty="0"/>
              <a:t>použitím nečistých materiálov</a:t>
            </a:r>
          </a:p>
          <a:p>
            <a:pPr>
              <a:buFontTx/>
              <a:buChar char="-"/>
            </a:pPr>
            <a:r>
              <a:rPr lang="sk-SK" noProof="0" dirty="0"/>
              <a:t>uložením náradia, materiálu alebo mechanizácie do otvorených zariadení alebo potrubí</a:t>
            </a:r>
          </a:p>
          <a:p>
            <a:r>
              <a:rPr lang="sk-SK" b="1" noProof="0" dirty="0"/>
              <a:t>Biologická</a:t>
            </a:r>
          </a:p>
          <a:p>
            <a:pPr>
              <a:buFontTx/>
              <a:buChar char="-"/>
            </a:pPr>
            <a:r>
              <a:rPr lang="sk-SK" noProof="0" dirty="0"/>
              <a:t>preniknutím škodcov</a:t>
            </a:r>
          </a:p>
          <a:p>
            <a:pPr>
              <a:buFontTx/>
              <a:buChar char="-"/>
            </a:pPr>
            <a:r>
              <a:rPr lang="sk-SK" noProof="0" dirty="0"/>
              <a:t>znečistenou vodou</a:t>
            </a:r>
          </a:p>
          <a:p>
            <a:r>
              <a:rPr lang="sk-SK" b="1" noProof="0" dirty="0"/>
              <a:t>Mi</a:t>
            </a:r>
            <a:r>
              <a:rPr lang="nl-NL" b="1" noProof="0" dirty="0"/>
              <a:t>k</a:t>
            </a:r>
            <a:r>
              <a:rPr lang="sk-SK" b="1" noProof="0" dirty="0" err="1"/>
              <a:t>robiologická</a:t>
            </a:r>
            <a:endParaRPr lang="sk-SK" b="1" noProof="0" dirty="0"/>
          </a:p>
          <a:p>
            <a:pPr>
              <a:buFontTx/>
              <a:buChar char="-"/>
            </a:pPr>
            <a:r>
              <a:rPr lang="sk-SK" noProof="0" dirty="0"/>
              <a:t>preniknutím kontaminovanej vody (môže vyzerať čisto)</a:t>
            </a:r>
          </a:p>
          <a:p>
            <a:pPr>
              <a:buFontTx/>
              <a:buChar char="-"/>
            </a:pPr>
            <a:r>
              <a:rPr lang="sk-SK" noProof="0" dirty="0"/>
              <a:t>nehygienickým vykonávaním prác</a:t>
            </a:r>
          </a:p>
        </p:txBody>
      </p:sp>
      <p:pic>
        <p:nvPicPr>
          <p:cNvPr id="6" name="Tijdelijke aanduiding voor afbeelding 5">
            <a:extLst>
              <a:ext uri="{FF2B5EF4-FFF2-40B4-BE49-F238E27FC236}">
                <a16:creationId xmlns:a16="http://schemas.microsoft.com/office/drawing/2014/main" id="{6AF7C514-1DDD-5FBA-415C-5A6E17D955DD}"/>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4" name="2026-07-24_004_SK.mp3">
            <a:hlinkClick r:id="" action="ppaction://media"/>
            <a:extLst>
              <a:ext uri="{FF2B5EF4-FFF2-40B4-BE49-F238E27FC236}">
                <a16:creationId xmlns:a16="http://schemas.microsoft.com/office/drawing/2014/main" id="{533FEA1A-795D-A107-1578-54F47FF17A4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0" y="0"/>
            <a:ext cx="812800" cy="812800"/>
          </a:xfrm>
          <a:prstGeom prst="rect">
            <a:avLst/>
          </a:prstGeom>
        </p:spPr>
      </p:pic>
    </p:spTree>
    <p:extLst>
      <p:ext uri="{BB962C8B-B14F-4D97-AF65-F5344CB8AC3E}">
        <p14:creationId xmlns:p14="http://schemas.microsoft.com/office/powerpoint/2010/main" val="16600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927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D9DD2B1C-F0A9-0363-DC00-7413E094F3A7}"/>
              </a:ext>
            </a:extLst>
          </p:cNvPr>
          <p:cNvSpPr>
            <a:spLocks noGrp="1"/>
          </p:cNvSpPr>
          <p:nvPr>
            <p:ph type="body" sz="quarter" idx="17"/>
          </p:nvPr>
        </p:nvSpPr>
        <p:spPr>
          <a:xfrm>
            <a:off x="914412" y="949124"/>
            <a:ext cx="10334611" cy="4413451"/>
          </a:xfrm>
        </p:spPr>
        <p:txBody>
          <a:bodyPr/>
          <a:lstStyle/>
          <a:p>
            <a:r>
              <a:rPr lang="sk-SK" noProof="0" dirty="0"/>
              <a:t>Kontaminácia môže byť </a:t>
            </a:r>
            <a:r>
              <a:rPr lang="sk-SK" b="1" noProof="0" dirty="0"/>
              <a:t>chemická, biologická alebo mikrobiologická</a:t>
            </a:r>
            <a:endParaRPr lang="sk-SK" noProof="0" dirty="0"/>
          </a:p>
          <a:p>
            <a:endParaRPr lang="sk-SK" noProof="0" dirty="0"/>
          </a:p>
          <a:p>
            <a:r>
              <a:rPr lang="sk-SK" noProof="0" dirty="0"/>
              <a:t>Tento kurz je zameraný na </a:t>
            </a:r>
            <a:r>
              <a:rPr lang="sk-SK" b="1" noProof="0" dirty="0"/>
              <a:t>mikrobiologickú kontamináciu</a:t>
            </a:r>
            <a:endParaRPr lang="sk-SK" noProof="0" dirty="0"/>
          </a:p>
          <a:p>
            <a:endParaRPr lang="sk-SK" noProof="0" dirty="0"/>
          </a:p>
          <a:p>
            <a:r>
              <a:rPr lang="sk-SK" b="1" noProof="0" dirty="0"/>
              <a:t>Pracujte hygienicky </a:t>
            </a:r>
            <a:r>
              <a:rPr lang="sk-SK" noProof="0" dirty="0"/>
              <a:t>a predchádzajte problémom pre státisíce ľudí</a:t>
            </a:r>
          </a:p>
        </p:txBody>
      </p:sp>
      <p:sp>
        <p:nvSpPr>
          <p:cNvPr id="5" name="Tijdelijke aanduiding voor tekst 8">
            <a:extLst>
              <a:ext uri="{FF2B5EF4-FFF2-40B4-BE49-F238E27FC236}">
                <a16:creationId xmlns:a16="http://schemas.microsoft.com/office/drawing/2014/main" id="{4104EFD3-D790-4BC6-F585-E54EE5EE0395}"/>
              </a:ext>
            </a:extLst>
          </p:cNvPr>
          <p:cNvSpPr txBox="1">
            <a:spLocks/>
          </p:cNvSpPr>
          <p:nvPr/>
        </p:nvSpPr>
        <p:spPr>
          <a:xfrm rot="21418735">
            <a:off x="8150575" y="4803777"/>
            <a:ext cx="3134760" cy="1721073"/>
          </a:xfrm>
          <a:prstGeom prst="rect">
            <a:avLst/>
          </a:prstGeom>
          <a:solidFill>
            <a:schemeClr val="accent2"/>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sk-SK" noProof="0" dirty="0">
                <a:solidFill>
                  <a:schemeClr val="bg1"/>
                </a:solidFill>
              </a:rPr>
              <a:t>Čo sa dovnútra</a:t>
            </a:r>
            <a:r>
              <a:rPr lang="sk-SK" noProof="0" dirty="0"/>
              <a:t> </a:t>
            </a:r>
            <a:r>
              <a:rPr lang="sk-SK" noProof="0" dirty="0">
                <a:solidFill>
                  <a:schemeClr val="bg1"/>
                </a:solidFill>
              </a:rPr>
              <a:t> nedostane, </a:t>
            </a:r>
            <a:r>
              <a:rPr lang="sk-SK" b="1" noProof="0" dirty="0">
                <a:solidFill>
                  <a:schemeClr val="bg1"/>
                </a:solidFill>
              </a:rPr>
              <a:t>netreba čistiť.</a:t>
            </a:r>
          </a:p>
        </p:txBody>
      </p:sp>
      <p:pic>
        <p:nvPicPr>
          <p:cNvPr id="3" name="2026-07-24_005_SK.mp3">
            <a:hlinkClick r:id="" action="ppaction://media"/>
            <a:extLst>
              <a:ext uri="{FF2B5EF4-FFF2-40B4-BE49-F238E27FC236}">
                <a16:creationId xmlns:a16="http://schemas.microsoft.com/office/drawing/2014/main" id="{4B251C36-C2C1-776A-8FB7-0D1B1B81C41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3175"/>
            <a:ext cx="812800" cy="812800"/>
          </a:xfrm>
          <a:prstGeom prst="rect">
            <a:avLst/>
          </a:prstGeom>
        </p:spPr>
      </p:pic>
    </p:spTree>
    <p:extLst>
      <p:ext uri="{BB962C8B-B14F-4D97-AF65-F5344CB8AC3E}">
        <p14:creationId xmlns:p14="http://schemas.microsoft.com/office/powerpoint/2010/main" val="3275548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56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FE7F5-1DCD-6E80-C4EF-7663BA46733B}"/>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C38F9C5E-8810-A0A3-3FCC-C0F719DA42D5}"/>
              </a:ext>
            </a:extLst>
          </p:cNvPr>
          <p:cNvSpPr>
            <a:spLocks noGrp="1" noRot="1" noMove="1" noResize="1" noEditPoints="1" noAdjustHandles="1" noChangeArrowheads="1" noChangeShapeType="1"/>
          </p:cNvSpPr>
          <p:nvPr>
            <p:ph type="body" sz="quarter" idx="16"/>
          </p:nvPr>
        </p:nvSpPr>
        <p:spPr/>
        <p:txBody>
          <a:bodyPr/>
          <a:lstStyle/>
          <a:p>
            <a:r>
              <a:rPr lang="sk-SK" noProof="0" dirty="0"/>
              <a:t>Pravidlá na pracovisku</a:t>
            </a:r>
          </a:p>
        </p:txBody>
      </p:sp>
      <p:sp>
        <p:nvSpPr>
          <p:cNvPr id="3" name="Tijdelijke aanduiding voor tekst 2">
            <a:extLst>
              <a:ext uri="{FF2B5EF4-FFF2-40B4-BE49-F238E27FC236}">
                <a16:creationId xmlns:a16="http://schemas.microsoft.com/office/drawing/2014/main" id="{2C6034F5-DD02-6FD9-87B6-A4AE7D77B737}"/>
              </a:ext>
            </a:extLst>
          </p:cNvPr>
          <p:cNvSpPr>
            <a:spLocks noGrp="1" noRot="1" noMove="1" noResize="1" noEditPoints="1" noAdjustHandles="1" noChangeArrowheads="1" noChangeShapeType="1"/>
          </p:cNvSpPr>
          <p:nvPr>
            <p:ph type="body" sz="quarter" idx="17"/>
          </p:nvPr>
        </p:nvSpPr>
        <p:spPr/>
        <p:txBody>
          <a:bodyPr lIns="91440" tIns="45720" rIns="91440" bIns="45720" anchor="t">
            <a:normAutofit/>
          </a:bodyPr>
          <a:lstStyle/>
          <a:p>
            <a:pPr marL="342900" indent="-342900">
              <a:buFont typeface="+mj-lt"/>
              <a:buAutoNum type="arabicPeriod"/>
            </a:pPr>
            <a:r>
              <a:rPr lang="sk-SK" noProof="0" dirty="0"/>
              <a:t>Prístupová karta</a:t>
            </a:r>
          </a:p>
          <a:p>
            <a:pPr marL="342900" indent="-342900">
              <a:buFont typeface="+mj-lt"/>
              <a:buAutoNum type="arabicPeriod"/>
            </a:pPr>
            <a:r>
              <a:rPr lang="sk-SK" noProof="0" dirty="0"/>
              <a:t>Nevstupujte na pracovisko s (prenosným) ochorením. </a:t>
            </a:r>
          </a:p>
          <a:p>
            <a:pPr marL="342900" indent="-342900">
              <a:buFont typeface="+mj-lt"/>
              <a:buAutoNum type="arabicPeriod"/>
            </a:pPr>
            <a:r>
              <a:rPr lang="sk-SK" noProof="0" dirty="0"/>
              <a:t>Osobná hygiena</a:t>
            </a:r>
          </a:p>
          <a:p>
            <a:pPr marL="342900" indent="-342900">
              <a:buFont typeface="+mj-lt"/>
              <a:buAutoNum type="arabicPeriod"/>
            </a:pPr>
            <a:r>
              <a:rPr lang="sk-SK" noProof="0" dirty="0"/>
              <a:t>Počas práce nejedzte, nepite ani nefajčite</a:t>
            </a:r>
          </a:p>
          <a:p>
            <a:pPr marL="342900" indent="-342900">
              <a:buFont typeface="+mj-lt"/>
              <a:buAutoNum type="arabicPeriod"/>
            </a:pPr>
            <a:r>
              <a:rPr lang="sk-SK" noProof="0" dirty="0"/>
              <a:t>Dodržiavajte hygienické zóny</a:t>
            </a:r>
          </a:p>
          <a:p>
            <a:pPr marL="342900" indent="-342900">
              <a:buFont typeface="+mj-lt"/>
              <a:buAutoNum type="arabicPeriod"/>
            </a:pPr>
            <a:r>
              <a:rPr lang="sk-SK" noProof="0" dirty="0"/>
              <a:t>Povinné používanie dezinfekčného prostriedku</a:t>
            </a:r>
          </a:p>
          <a:p>
            <a:pPr marL="342900" indent="-342900">
              <a:buFont typeface="+mj-lt"/>
              <a:buAutoNum type="arabicPeriod"/>
            </a:pPr>
            <a:r>
              <a:rPr lang="sk-SK" noProof="0" dirty="0"/>
              <a:t>Čisté čižmy a pracovný odev</a:t>
            </a:r>
          </a:p>
          <a:p>
            <a:pPr marL="342900" indent="-342900">
              <a:buAutoNum type="arabicPeriod"/>
            </a:pPr>
            <a:r>
              <a:rPr lang="sk-SK" noProof="0" dirty="0"/>
              <a:t>Čisté náradie očistené a dezinfikované</a:t>
            </a:r>
            <a:endParaRPr lang="sk-SK" noProof="0" dirty="0">
              <a:solidFill>
                <a:srgbClr val="242424"/>
              </a:solidFill>
              <a:latin typeface="Segoe UI"/>
              <a:cs typeface="Segoe UI"/>
            </a:endParaRPr>
          </a:p>
          <a:p>
            <a:pPr marL="342900" indent="-342900">
              <a:buFont typeface="+mj-lt"/>
              <a:buAutoNum type="arabicPeriod"/>
            </a:pPr>
            <a:r>
              <a:rPr lang="sk-SK" noProof="0" dirty="0"/>
              <a:t>Používajte len pomôcky schválené PWN</a:t>
            </a:r>
          </a:p>
          <a:p>
            <a:pPr marL="342900" indent="-342900">
              <a:buFont typeface="+mj-lt"/>
              <a:buAutoNum type="arabicPeriod"/>
            </a:pPr>
            <a:r>
              <a:rPr lang="sk-SK" noProof="0" dirty="0"/>
              <a:t>Pracovný postup a pracovné povolenie</a:t>
            </a:r>
          </a:p>
          <a:p>
            <a:pPr marL="342900" indent="-342900">
              <a:buFont typeface="+mj-lt"/>
              <a:buAutoNum type="arabicPeriod"/>
            </a:pPr>
            <a:r>
              <a:rPr lang="sk-SK" noProof="0" dirty="0"/>
              <a:t>Dezinfikujte podľa potreby</a:t>
            </a:r>
          </a:p>
          <a:p>
            <a:pPr marL="0" indent="0">
              <a:buNone/>
            </a:pPr>
            <a:endParaRPr lang="sk-SK" noProof="0" dirty="0"/>
          </a:p>
          <a:p>
            <a:pPr marL="342900" indent="-342900">
              <a:buFont typeface="+mj-lt"/>
              <a:buAutoNum type="arabicPeriod"/>
            </a:pPr>
            <a:endParaRPr lang="sk-SK" b="1" noProof="0" dirty="0"/>
          </a:p>
        </p:txBody>
      </p:sp>
      <p:pic>
        <p:nvPicPr>
          <p:cNvPr id="6" name="Tijdelijke aanduiding voor afbeelding 5">
            <a:extLst>
              <a:ext uri="{FF2B5EF4-FFF2-40B4-BE49-F238E27FC236}">
                <a16:creationId xmlns:a16="http://schemas.microsoft.com/office/drawing/2014/main" id="{B081C159-1578-16A9-8350-1CCF56E1DA6E}"/>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l="6948" r="3613"/>
          <a:stretch>
            <a:fillRect/>
          </a:stretch>
        </p:blipFill>
        <p:spPr>
          <a:xfrm>
            <a:off x="7850909" y="538120"/>
            <a:ext cx="3863089" cy="5781760"/>
          </a:xfrm>
          <a:prstGeom prst="round2DiagRect">
            <a:avLst>
              <a:gd name="adj1" fmla="val 11751"/>
              <a:gd name="adj2" fmla="val 3248"/>
            </a:avLst>
          </a:prstGeom>
          <a:solidFill>
            <a:srgbClr val="ECF2F5"/>
          </a:solidFill>
        </p:spPr>
      </p:pic>
      <p:sp>
        <p:nvSpPr>
          <p:cNvPr id="7" name="Tekstvak 6">
            <a:extLst>
              <a:ext uri="{FF2B5EF4-FFF2-40B4-BE49-F238E27FC236}">
                <a16:creationId xmlns:a16="http://schemas.microsoft.com/office/drawing/2014/main" id="{AD9F4A99-C434-5F7B-1810-2355539E605A}"/>
              </a:ext>
            </a:extLst>
          </p:cNvPr>
          <p:cNvSpPr txBox="1"/>
          <p:nvPr/>
        </p:nvSpPr>
        <p:spPr>
          <a:xfrm>
            <a:off x="8918713" y="2404533"/>
            <a:ext cx="5387580" cy="1815882"/>
          </a:xfrm>
          <a:prstGeom prst="rect">
            <a:avLst/>
          </a:prstGeom>
          <a:noFill/>
        </p:spPr>
        <p:txBody>
          <a:bodyPr wrap="square" rtlCol="0">
            <a:spAutoFit/>
          </a:bodyPr>
          <a:lstStyle/>
          <a:p>
            <a:r>
              <a:rPr lang="sk-SK" sz="2800" b="1" noProof="0" dirty="0">
                <a:solidFill>
                  <a:schemeClr val="bg1"/>
                </a:solidFill>
              </a:rPr>
              <a:t>Bezpečnosť </a:t>
            </a:r>
          </a:p>
          <a:p>
            <a:r>
              <a:rPr lang="sk-SK" sz="2800" b="1" noProof="0" dirty="0">
                <a:solidFill>
                  <a:schemeClr val="bg1"/>
                </a:solidFill>
              </a:rPr>
              <a:t>vždy </a:t>
            </a:r>
          </a:p>
          <a:p>
            <a:r>
              <a:rPr lang="sk-SK" sz="2800" b="1" noProof="0" dirty="0">
                <a:solidFill>
                  <a:schemeClr val="bg1"/>
                </a:solidFill>
              </a:rPr>
              <a:t>na prvom </a:t>
            </a:r>
          </a:p>
          <a:p>
            <a:r>
              <a:rPr lang="sk-SK" sz="2800" b="1" noProof="0" dirty="0">
                <a:solidFill>
                  <a:schemeClr val="bg1"/>
                </a:solidFill>
              </a:rPr>
              <a:t>mieste!</a:t>
            </a:r>
            <a:endParaRPr lang="sk-SK" sz="2800" b="1" noProof="0" dirty="0">
              <a:solidFill>
                <a:schemeClr val="bg1"/>
              </a:solidFill>
              <a:latin typeface="Segoe UI" panose="020B0502040204020203" pitchFamily="34" charset="0"/>
              <a:cs typeface="Segoe UI" panose="020B0502040204020203" pitchFamily="34" charset="0"/>
            </a:endParaRPr>
          </a:p>
        </p:txBody>
      </p:sp>
      <p:pic>
        <p:nvPicPr>
          <p:cNvPr id="4" name="2026-07-24_006_SK.mp3">
            <a:hlinkClick r:id="" action="ppaction://media"/>
            <a:extLst>
              <a:ext uri="{FF2B5EF4-FFF2-40B4-BE49-F238E27FC236}">
                <a16:creationId xmlns:a16="http://schemas.microsoft.com/office/drawing/2014/main" id="{FD17FA16-A9DA-B7B4-7F6C-011297E3C53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0" y="0"/>
            <a:ext cx="812800" cy="812800"/>
          </a:xfrm>
          <a:prstGeom prst="rect">
            <a:avLst/>
          </a:prstGeom>
        </p:spPr>
      </p:pic>
    </p:spTree>
    <p:extLst>
      <p:ext uri="{BB962C8B-B14F-4D97-AF65-F5344CB8AC3E}">
        <p14:creationId xmlns:p14="http://schemas.microsoft.com/office/powerpoint/2010/main" val="219106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112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3D2E1-F73C-AA03-93DE-3DDD050841B3}"/>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E2C9ED1-7F49-913C-733A-907DF58CEE8C}"/>
              </a:ext>
            </a:extLst>
          </p:cNvPr>
          <p:cNvSpPr>
            <a:spLocks noGrp="1" noRot="1" noMove="1" noResize="1" noEditPoints="1" noAdjustHandles="1" noChangeArrowheads="1" noChangeShapeType="1"/>
          </p:cNvSpPr>
          <p:nvPr>
            <p:ph type="body" sz="quarter" idx="16"/>
          </p:nvPr>
        </p:nvSpPr>
        <p:spPr/>
        <p:txBody>
          <a:bodyPr/>
          <a:lstStyle/>
          <a:p>
            <a:r>
              <a:rPr lang="sk-SK" noProof="0" dirty="0"/>
              <a:t>Pravidlá v infiltračných oblastiach</a:t>
            </a:r>
          </a:p>
        </p:txBody>
      </p:sp>
      <p:sp>
        <p:nvSpPr>
          <p:cNvPr id="3" name="Tijdelijke aanduiding voor tekst 2">
            <a:extLst>
              <a:ext uri="{FF2B5EF4-FFF2-40B4-BE49-F238E27FC236}">
                <a16:creationId xmlns:a16="http://schemas.microsoft.com/office/drawing/2014/main" id="{B8506ACD-5701-92B2-7021-C2E8D1404EDB}"/>
              </a:ext>
            </a:extLst>
          </p:cNvPr>
          <p:cNvSpPr>
            <a:spLocks noGrp="1" noRot="1" noMove="1" noResize="1" noEditPoints="1" noAdjustHandles="1" noChangeArrowheads="1" noChangeShapeType="1"/>
          </p:cNvSpPr>
          <p:nvPr>
            <p:ph type="body" sz="quarter" idx="17"/>
          </p:nvPr>
        </p:nvSpPr>
        <p:spPr/>
        <p:txBody>
          <a:bodyPr lIns="91440" tIns="45720" rIns="91440" bIns="45720" anchor="t">
            <a:normAutofit/>
          </a:bodyPr>
          <a:lstStyle/>
          <a:p>
            <a:r>
              <a:rPr lang="sk-SK" b="1" noProof="0" dirty="0"/>
              <a:t>Predchádzajte</a:t>
            </a:r>
            <a:r>
              <a:rPr lang="sk-SK" noProof="0" dirty="0"/>
              <a:t> znečisteniu pôdy</a:t>
            </a:r>
          </a:p>
          <a:p>
            <a:r>
              <a:rPr lang="sk-SK" noProof="0" dirty="0"/>
              <a:t>Neukladajte materiál ani náradie </a:t>
            </a:r>
            <a:r>
              <a:rPr lang="sk-SK" b="1" noProof="0" dirty="0"/>
              <a:t>priamo na zem</a:t>
            </a:r>
          </a:p>
          <a:p>
            <a:r>
              <a:rPr lang="sk-SK" noProof="0" dirty="0"/>
              <a:t>Zabráňte vniknutiu piesku, zeminy a nečistôt </a:t>
            </a:r>
            <a:r>
              <a:rPr lang="sk-SK" b="1" noProof="0" dirty="0"/>
              <a:t>do upravovanej vody</a:t>
            </a:r>
            <a:endParaRPr lang="sk-SK" b="1" noProof="0" dirty="0">
              <a:latin typeface="Segoe UI"/>
              <a:cs typeface="Segoe UI"/>
            </a:endParaRPr>
          </a:p>
        </p:txBody>
      </p:sp>
      <p:pic>
        <p:nvPicPr>
          <p:cNvPr id="6" name="Tijdelijke aanduiding voor afbeelding 5">
            <a:extLst>
              <a:ext uri="{FF2B5EF4-FFF2-40B4-BE49-F238E27FC236}">
                <a16:creationId xmlns:a16="http://schemas.microsoft.com/office/drawing/2014/main" id="{59425BA9-1505-3BD1-F5E9-55EA7992FD54}"/>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l="27712" r="27712"/>
          <a:stretch>
            <a:fillRect/>
          </a:stretch>
        </p:blipFill>
        <p:spPr>
          <a:prstGeom prst="round2DiagRect">
            <a:avLst>
              <a:gd name="adj1" fmla="val 11751"/>
              <a:gd name="adj2" fmla="val 3248"/>
            </a:avLst>
          </a:prstGeom>
          <a:solidFill>
            <a:srgbClr val="ECF2F5"/>
          </a:solidFill>
        </p:spPr>
      </p:pic>
      <p:sp>
        <p:nvSpPr>
          <p:cNvPr id="4" name="Tijdelijke aanduiding voor tekst 8">
            <a:extLst>
              <a:ext uri="{FF2B5EF4-FFF2-40B4-BE49-F238E27FC236}">
                <a16:creationId xmlns:a16="http://schemas.microsoft.com/office/drawing/2014/main" id="{3A80E326-7BE4-5616-4B87-DA05A31B9BF4}"/>
              </a:ext>
            </a:extLst>
          </p:cNvPr>
          <p:cNvSpPr txBox="1">
            <a:spLocks/>
          </p:cNvSpPr>
          <p:nvPr/>
        </p:nvSpPr>
        <p:spPr>
          <a:xfrm rot="182360">
            <a:off x="6536307" y="3938755"/>
            <a:ext cx="3475640" cy="1721073"/>
          </a:xfrm>
          <a:prstGeom prst="rect">
            <a:avLst/>
          </a:prstGeom>
          <a:solidFill>
            <a:schemeClr val="accent2"/>
          </a:solidFill>
          <a:effectLst/>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sk-SK" noProof="0" dirty="0">
                <a:solidFill>
                  <a:schemeClr val="bg1"/>
                </a:solidFill>
              </a:rPr>
              <a:t>Pri </a:t>
            </a:r>
            <a:r>
              <a:rPr lang="sk-SK" b="1" noProof="0" dirty="0">
                <a:solidFill>
                  <a:schemeClr val="bg1"/>
                </a:solidFill>
              </a:rPr>
              <a:t>pitnej vode neriskujte</a:t>
            </a:r>
          </a:p>
        </p:txBody>
      </p:sp>
      <p:pic>
        <p:nvPicPr>
          <p:cNvPr id="5" name="2026-07-24_007_SK.mp3">
            <a:hlinkClick r:id="" action="ppaction://media"/>
            <a:extLst>
              <a:ext uri="{FF2B5EF4-FFF2-40B4-BE49-F238E27FC236}">
                <a16:creationId xmlns:a16="http://schemas.microsoft.com/office/drawing/2014/main" id="{5C26B085-B1CC-DC87-DD35-8DD0AF8E4CB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0" y="0"/>
            <a:ext cx="812800" cy="812800"/>
          </a:xfrm>
          <a:prstGeom prst="rect">
            <a:avLst/>
          </a:prstGeom>
        </p:spPr>
      </p:pic>
    </p:spTree>
    <p:extLst>
      <p:ext uri="{BB962C8B-B14F-4D97-AF65-F5344CB8AC3E}">
        <p14:creationId xmlns:p14="http://schemas.microsoft.com/office/powerpoint/2010/main" val="885024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545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7A00F9A1-C971-73A8-8696-C5CE71827C86}"/>
              </a:ext>
            </a:extLst>
          </p:cNvPr>
          <p:cNvSpPr>
            <a:spLocks noGrp="1" noRot="1" noMove="1" noResize="1" noEditPoints="1" noAdjustHandles="1" noChangeArrowheads="1" noChangeShapeType="1"/>
          </p:cNvSpPr>
          <p:nvPr>
            <p:ph type="body" sz="quarter" idx="16"/>
          </p:nvPr>
        </p:nvSpPr>
        <p:spPr/>
        <p:txBody>
          <a:bodyPr>
            <a:normAutofit/>
          </a:bodyPr>
          <a:lstStyle/>
          <a:p>
            <a:r>
              <a:rPr lang="sk-SK" noProof="0" dirty="0"/>
              <a:t>Pracovný postup a pracovné povolenie</a:t>
            </a:r>
          </a:p>
        </p:txBody>
      </p:sp>
      <p:sp>
        <p:nvSpPr>
          <p:cNvPr id="3" name="Tijdelijke aanduiding voor tekst 2">
            <a:extLst>
              <a:ext uri="{FF2B5EF4-FFF2-40B4-BE49-F238E27FC236}">
                <a16:creationId xmlns:a16="http://schemas.microsoft.com/office/drawing/2014/main" id="{1BAD8F50-7206-8BA0-80F6-F28353DB3B56}"/>
              </a:ext>
            </a:extLst>
          </p:cNvPr>
          <p:cNvSpPr>
            <a:spLocks noGrp="1"/>
          </p:cNvSpPr>
          <p:nvPr>
            <p:ph type="body" sz="quarter" idx="17"/>
          </p:nvPr>
        </p:nvSpPr>
        <p:spPr/>
        <p:txBody>
          <a:bodyPr lIns="91440" tIns="45720" rIns="91440" bIns="45720" anchor="t">
            <a:normAutofit/>
          </a:bodyPr>
          <a:lstStyle/>
          <a:p>
            <a:r>
              <a:rPr lang="sk-SK" noProof="0" dirty="0"/>
              <a:t>Pracovné povolenie je vždy povinné. Vyplnené a podpísané.</a:t>
            </a:r>
            <a:endParaRPr lang="sk-SK" noProof="0" dirty="0">
              <a:latin typeface="Segoe UI"/>
              <a:cs typeface="Segoe UI"/>
            </a:endParaRPr>
          </a:p>
          <a:p>
            <a:r>
              <a:rPr lang="sk-SK" noProof="0" dirty="0"/>
              <a:t>Potreba pracovného postupu sa posudzuje pre každú prácu.</a:t>
            </a:r>
            <a:endParaRPr lang="sk-SK" noProof="0" dirty="0">
              <a:latin typeface="Segoe UI"/>
              <a:cs typeface="Segoe UI"/>
            </a:endParaRPr>
          </a:p>
          <a:p>
            <a:r>
              <a:rPr lang="sk-SK" noProof="0" dirty="0"/>
              <a:t>Pracovný postup obsahuje napríklad:</a:t>
            </a:r>
          </a:p>
          <a:p>
            <a:pPr>
              <a:buFontTx/>
              <a:buChar char="-"/>
            </a:pPr>
            <a:r>
              <a:rPr lang="sk-SK" noProof="0" dirty="0"/>
              <a:t>všeobecný opis prác</a:t>
            </a:r>
          </a:p>
          <a:p>
            <a:pPr>
              <a:buFontTx/>
              <a:buChar char="-"/>
            </a:pPr>
            <a:r>
              <a:rPr lang="sk-SK" noProof="0" dirty="0"/>
              <a:t>väzby na ďalšie práce</a:t>
            </a:r>
          </a:p>
          <a:p>
            <a:pPr>
              <a:buFontTx/>
              <a:buChar char="-"/>
            </a:pPr>
            <a:r>
              <a:rPr lang="sk-SK" noProof="0" dirty="0"/>
              <a:t>dôležité upozornenia a dôsledky</a:t>
            </a:r>
          </a:p>
          <a:p>
            <a:pPr>
              <a:buFontTx/>
              <a:buChar char="-"/>
            </a:pPr>
            <a:r>
              <a:rPr lang="sk-SK" noProof="0" dirty="0"/>
              <a:t>postup prác vrátane plánu dezinfekcie</a:t>
            </a:r>
          </a:p>
        </p:txBody>
      </p:sp>
      <p:pic>
        <p:nvPicPr>
          <p:cNvPr id="6" name="Tijdelijke aanduiding voor afbeelding 5">
            <a:extLst>
              <a:ext uri="{FF2B5EF4-FFF2-40B4-BE49-F238E27FC236}">
                <a16:creationId xmlns:a16="http://schemas.microsoft.com/office/drawing/2014/main" id="{01C7086E-E529-AE1F-E210-33576907AC99}"/>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4" name="2026-07-24_008_SK.mp3">
            <a:hlinkClick r:id="" action="ppaction://media"/>
            <a:extLst>
              <a:ext uri="{FF2B5EF4-FFF2-40B4-BE49-F238E27FC236}">
                <a16:creationId xmlns:a16="http://schemas.microsoft.com/office/drawing/2014/main" id="{085332AD-E7AA-E5F3-8310-762617E41FF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3175"/>
            <a:ext cx="812800" cy="812800"/>
          </a:xfrm>
          <a:prstGeom prst="rect">
            <a:avLst/>
          </a:prstGeom>
        </p:spPr>
      </p:pic>
    </p:spTree>
    <p:extLst>
      <p:ext uri="{BB962C8B-B14F-4D97-AF65-F5344CB8AC3E}">
        <p14:creationId xmlns:p14="http://schemas.microsoft.com/office/powerpoint/2010/main" val="1983938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89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C8B7627F-7BD1-ACD8-CB11-26EA2C5453A3}"/>
              </a:ext>
            </a:extLst>
          </p:cNvPr>
          <p:cNvSpPr>
            <a:spLocks noGrp="1" noRot="1" noMove="1" noResize="1" noEditPoints="1" noAdjustHandles="1" noChangeArrowheads="1" noChangeShapeType="1"/>
          </p:cNvSpPr>
          <p:nvPr>
            <p:ph type="body" sz="quarter" idx="16"/>
          </p:nvPr>
        </p:nvSpPr>
        <p:spPr/>
        <p:txBody>
          <a:bodyPr lIns="91440" tIns="45720" rIns="91440" bIns="45720" anchor="t">
            <a:normAutofit/>
          </a:bodyPr>
          <a:lstStyle/>
          <a:p>
            <a:r>
              <a:rPr lang="sk-SK" sz="2900" noProof="0" dirty="0"/>
              <a:t>Rozdelenie etáp úpravy vody - modrá, oranžová a červená</a:t>
            </a:r>
            <a:endParaRPr lang="sk-SK" sz="2900" noProof="0" dirty="0">
              <a:latin typeface="Segoe UI"/>
              <a:cs typeface="Segoe UI"/>
            </a:endParaRPr>
          </a:p>
        </p:txBody>
      </p:sp>
      <p:sp>
        <p:nvSpPr>
          <p:cNvPr id="3" name="Tijdelijke aanduiding voor tekst 2">
            <a:extLst>
              <a:ext uri="{FF2B5EF4-FFF2-40B4-BE49-F238E27FC236}">
                <a16:creationId xmlns:a16="http://schemas.microsoft.com/office/drawing/2014/main" id="{6DABCAF7-32F8-7F18-F0CB-DB7804803E9C}"/>
              </a:ext>
            </a:extLst>
          </p:cNvPr>
          <p:cNvSpPr>
            <a:spLocks noGrp="1" noRot="1" noMove="1" noResize="1" noEditPoints="1" noAdjustHandles="1" noChangeArrowheads="1" noChangeShapeType="1"/>
          </p:cNvSpPr>
          <p:nvPr>
            <p:ph type="body" sz="quarter" idx="17"/>
          </p:nvPr>
        </p:nvSpPr>
        <p:spPr/>
        <p:txBody>
          <a:bodyPr lIns="91440" tIns="45720" rIns="91440" bIns="45720" anchor="t">
            <a:normAutofit/>
          </a:bodyPr>
          <a:lstStyle/>
          <a:p>
            <a:r>
              <a:rPr lang="sk-SK" noProof="0" dirty="0"/>
              <a:t>PWN upravuje vodu postupne - od hrubého čistenia </a:t>
            </a:r>
            <a:r>
              <a:rPr lang="sk-SK" b="1" noProof="0" dirty="0"/>
              <a:t>až po bezpečnú pitnú vodu</a:t>
            </a:r>
            <a:r>
              <a:rPr lang="sk-SK" noProof="0" dirty="0"/>
              <a:t>.</a:t>
            </a:r>
            <a:endParaRPr lang="sk-SK" b="1" noProof="0" dirty="0"/>
          </a:p>
          <a:p>
            <a:r>
              <a:rPr lang="sk-SK" noProof="0" dirty="0"/>
              <a:t>Čím ďalej v procese úpravy vody sa pracuje, tým závažnejšie môžu byť následky kontaminácie. Preto sa </a:t>
            </a:r>
            <a:r>
              <a:rPr lang="sk-SK" b="1" noProof="0" dirty="0"/>
              <a:t>v zariadeniach vždy </a:t>
            </a:r>
            <a:r>
              <a:rPr lang="sk-SK" noProof="0" dirty="0"/>
              <a:t>zriaďujú hygienické zóny.</a:t>
            </a:r>
          </a:p>
          <a:p>
            <a:pPr marL="0" indent="0">
              <a:buNone/>
            </a:pPr>
            <a:endParaRPr lang="sk-SK" noProof="0" dirty="0"/>
          </a:p>
          <a:p>
            <a:endParaRPr lang="sk-SK" noProof="0" dirty="0"/>
          </a:p>
          <a:p>
            <a:pPr marL="0" indent="0">
              <a:buNone/>
            </a:pPr>
            <a:r>
              <a:rPr lang="sk-SK" noProof="0" dirty="0"/>
              <a:t>Etapy úpravy vody sú rozdelené do 3 kategórií:</a:t>
            </a:r>
          </a:p>
          <a:p>
            <a:endParaRPr lang="sk-SK" noProof="0" dirty="0"/>
          </a:p>
        </p:txBody>
      </p:sp>
      <p:sp>
        <p:nvSpPr>
          <p:cNvPr id="4" name="Tijdelijke aanduiding voor tekst 3">
            <a:extLst>
              <a:ext uri="{FF2B5EF4-FFF2-40B4-BE49-F238E27FC236}">
                <a16:creationId xmlns:a16="http://schemas.microsoft.com/office/drawing/2014/main" id="{7C4AC52C-848E-63E3-4545-8F80157E5A56}"/>
              </a:ext>
            </a:extLst>
          </p:cNvPr>
          <p:cNvSpPr>
            <a:spLocks noGrp="1" noRot="1" noMove="1" noResize="1" noEditPoints="1" noAdjustHandles="1" noChangeArrowheads="1" noChangeShapeType="1"/>
          </p:cNvSpPr>
          <p:nvPr>
            <p:ph type="body" sz="quarter" idx="10"/>
          </p:nvPr>
        </p:nvSpPr>
        <p:spPr/>
        <p:txBody>
          <a:bodyPr/>
          <a:lstStyle/>
          <a:p>
            <a:r>
              <a:rPr lang="sk-SK" b="1" noProof="0" dirty="0"/>
              <a:t>Modrá kategória</a:t>
            </a:r>
          </a:p>
          <a:p>
            <a:r>
              <a:rPr lang="sk-SK" noProof="0" dirty="0"/>
              <a:t>Surová voda, bez dezinfekcie</a:t>
            </a:r>
          </a:p>
        </p:txBody>
      </p:sp>
      <p:sp>
        <p:nvSpPr>
          <p:cNvPr id="5" name="Tijdelijke aanduiding voor tekst 4">
            <a:extLst>
              <a:ext uri="{FF2B5EF4-FFF2-40B4-BE49-F238E27FC236}">
                <a16:creationId xmlns:a16="http://schemas.microsoft.com/office/drawing/2014/main" id="{3C5A244C-92AF-224E-6143-636390BC8F3E}"/>
              </a:ext>
            </a:extLst>
          </p:cNvPr>
          <p:cNvSpPr>
            <a:spLocks noGrp="1" noRot="1" noMove="1" noResize="1" noEditPoints="1" noAdjustHandles="1" noChangeArrowheads="1" noChangeShapeType="1"/>
          </p:cNvSpPr>
          <p:nvPr>
            <p:ph type="body" sz="quarter" idx="11"/>
          </p:nvPr>
        </p:nvSpPr>
        <p:spPr/>
        <p:txBody>
          <a:bodyPr/>
          <a:lstStyle/>
          <a:p>
            <a:r>
              <a:rPr lang="sk-SK" b="1" noProof="0" dirty="0"/>
              <a:t>Oranžová kategória</a:t>
            </a:r>
          </a:p>
          <a:p>
            <a:r>
              <a:rPr lang="sk-SK" noProof="0" dirty="0"/>
              <a:t>Čiastočne dezinfikovaná voda</a:t>
            </a:r>
          </a:p>
        </p:txBody>
      </p:sp>
      <p:sp>
        <p:nvSpPr>
          <p:cNvPr id="6" name="Tijdelijke aanduiding voor tekst 5">
            <a:extLst>
              <a:ext uri="{FF2B5EF4-FFF2-40B4-BE49-F238E27FC236}">
                <a16:creationId xmlns:a16="http://schemas.microsoft.com/office/drawing/2014/main" id="{BF067253-D76F-4215-67DE-EC298739B06F}"/>
              </a:ext>
            </a:extLst>
          </p:cNvPr>
          <p:cNvSpPr>
            <a:spLocks noGrp="1" noRot="1" noMove="1" noResize="1" noEditPoints="1" noAdjustHandles="1" noChangeArrowheads="1" noChangeShapeType="1"/>
          </p:cNvSpPr>
          <p:nvPr>
            <p:ph type="body" sz="quarter" idx="12"/>
          </p:nvPr>
        </p:nvSpPr>
        <p:spPr/>
        <p:txBody>
          <a:bodyPr lIns="91440" tIns="45720" rIns="91440" bIns="45720" anchor="t">
            <a:normAutofit/>
          </a:bodyPr>
          <a:lstStyle/>
          <a:p>
            <a:r>
              <a:rPr lang="sk-SK" b="1" noProof="0" dirty="0"/>
              <a:t>Červená kategória</a:t>
            </a:r>
          </a:p>
          <a:p>
            <a:r>
              <a:rPr lang="sk-SK" noProof="0" dirty="0"/>
              <a:t>Hlavná dezinfekcia alebo pitná voda</a:t>
            </a:r>
          </a:p>
        </p:txBody>
      </p:sp>
      <p:pic>
        <p:nvPicPr>
          <p:cNvPr id="7" name="2026-07-24_009_SK.mp3">
            <a:hlinkClick r:id="" action="ppaction://media"/>
            <a:extLst>
              <a:ext uri="{FF2B5EF4-FFF2-40B4-BE49-F238E27FC236}">
                <a16:creationId xmlns:a16="http://schemas.microsoft.com/office/drawing/2014/main" id="{96B1C2BE-61B1-E47C-326B-21C9594B24F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0" y="0"/>
            <a:ext cx="812800" cy="812800"/>
          </a:xfrm>
          <a:prstGeom prst="rect">
            <a:avLst/>
          </a:prstGeom>
        </p:spPr>
      </p:pic>
    </p:spTree>
    <p:extLst>
      <p:ext uri="{BB962C8B-B14F-4D97-AF65-F5344CB8AC3E}">
        <p14:creationId xmlns:p14="http://schemas.microsoft.com/office/powerpoint/2010/main" val="316082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55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Kantoorthema">
  <a:themeElements>
    <a:clrScheme name="PWN">
      <a:dk1>
        <a:srgbClr val="005EAA"/>
      </a:dk1>
      <a:lt1>
        <a:srgbClr val="FFFFFF"/>
      </a:lt1>
      <a:dk2>
        <a:srgbClr val="5EA42F"/>
      </a:dk2>
      <a:lt2>
        <a:srgbClr val="ECF2F5"/>
      </a:lt2>
      <a:accent1>
        <a:srgbClr val="005EAA"/>
      </a:accent1>
      <a:accent2>
        <a:srgbClr val="5EA42F"/>
      </a:accent2>
      <a:accent3>
        <a:srgbClr val="A76500"/>
      </a:accent3>
      <a:accent4>
        <a:srgbClr val="ECF2F5"/>
      </a:accent4>
      <a:accent5>
        <a:srgbClr val="A91E5A"/>
      </a:accent5>
      <a:accent6>
        <a:srgbClr val="F39400"/>
      </a:accent6>
      <a:hlink>
        <a:srgbClr val="005EAA"/>
      </a:hlink>
      <a:folHlink>
        <a:srgbClr val="005EAA"/>
      </a:folHlink>
    </a:clrScheme>
    <a:fontScheme name="Aangepast 4">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260519_PWN_elearning_sjabloon_DEF" id="{1AEEA702-736B-4A3B-911B-C5AAACB3CA30}" vid="{67CDD8BE-4B94-4FF3-9C2F-45789E5663DB}"/>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A9ABD2DD55CE8428D16298F05C685E6" ma:contentTypeVersion="19" ma:contentTypeDescription="Create a new document." ma:contentTypeScope="" ma:versionID="0e9c818077da5cdb8d9d27ac5f6293c5">
  <xsd:schema xmlns:xsd="http://www.w3.org/2001/XMLSchema" xmlns:xs="http://www.w3.org/2001/XMLSchema" xmlns:p="http://schemas.microsoft.com/office/2006/metadata/properties" xmlns:ns2="6c77377b-06ca-4507-a5fd-a6eb8621f8f4" xmlns:ns3="57fc9042-7ad7-43d3-895f-60184452fc7e" xmlns:ns4="d173a5f2-fe4f-4403-821c-1c523b0cf162" targetNamespace="http://schemas.microsoft.com/office/2006/metadata/properties" ma:root="true" ma:fieldsID="2b5a1f061b4911a0211bc8757b0c6191" ns2:_="" ns3:_="" ns4:_="">
    <xsd:import namespace="6c77377b-06ca-4507-a5fd-a6eb8621f8f4"/>
    <xsd:import namespace="57fc9042-7ad7-43d3-895f-60184452fc7e"/>
    <xsd:import namespace="d173a5f2-fe4f-4403-821c-1c523b0cf162"/>
    <xsd:element name="properties">
      <xsd:complexType>
        <xsd:sequence>
          <xsd:element name="documentManagement">
            <xsd:complexType>
              <xsd:all>
                <xsd:element ref="ns2:MediaServiceKeyPoints" minOccurs="0"/>
                <xsd:element ref="ns2:MediaServiceMetadata" minOccurs="0"/>
                <xsd:element ref="ns2:MediaServiceFastMetadata" minOccurs="0"/>
                <xsd:element ref="ns3:SharedWithUsers" minOccurs="0"/>
                <xsd:element ref="ns3:SharedWithDetails" minOccurs="0"/>
                <xsd:element ref="ns2:MediaServiceAutoKeyPoints" minOccurs="0"/>
                <xsd:element ref="ns2:lcf76f155ced4ddcb4097134ff3c332f" minOccurs="0"/>
                <xsd:element ref="ns4: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ObjectDetectorVersions" minOccurs="0"/>
                <xsd:element ref="ns2:MediaServiceSearchProperties" minOccurs="0"/>
                <xsd:element ref="ns3:_dlc_DocId" minOccurs="0"/>
                <xsd:element ref="ns3:_dlc_DocIdUrl" minOccurs="0"/>
                <xsd:element ref="ns3:_dlc_DocIdPersistId" minOccurs="0"/>
                <xsd:element ref="ns2:MediaServiceLocation" minOccurs="0"/>
                <xsd:element ref="ns2:StatusWijziging"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77377b-06ca-4507-a5fd-a6eb8621f8f4" elementFormDefault="qualified">
    <xsd:import namespace="http://schemas.microsoft.com/office/2006/documentManagement/types"/>
    <xsd:import namespace="http://schemas.microsoft.com/office/infopath/2007/PartnerControls"/>
    <xsd:element name="MediaServiceKeyPoints" ma:index="8" nillable="true" ma:displayName="KeyPoints" ma:internalName="MediaServiceKeyPoints" ma:readOnly="true">
      <xsd:simpleType>
        <xsd:restriction base="dms:Note">
          <xsd:maxLength value="255"/>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8204313e-323e-441f-8e10-f5402b0ff3bf"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7" nillable="true" ma:displayName="Location" ma:indexed="true" ma:internalName="MediaServiceLocation" ma:readOnly="true">
      <xsd:simpleType>
        <xsd:restriction base="dms:Text"/>
      </xsd:simpleType>
    </xsd:element>
    <xsd:element name="StatusWijziging" ma:index="28" nillable="true" ma:displayName="Status Wijziging" ma:format="Dropdown" ma:internalName="StatusWijziging">
      <xsd:simpleType>
        <xsd:restriction base="dms:Choice">
          <xsd:enumeration value="Akkoord"/>
          <xsd:enumeration value="Ter goedkeuring"/>
          <xsd:enumeration value="Ter informatie"/>
          <xsd:enumeration value="Niet akkoord"/>
        </xsd:restriction>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7fc9042-7ad7-43d3-895f-60184452fc7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_dlc_DocId" ma:index="24" nillable="true" ma:displayName="Document ID Value" ma:description="The value of the document ID assigned to this item." ma:indexed="true" ma:internalName="_dlc_DocId" ma:readOnly="true">
      <xsd:simpleType>
        <xsd:restriction base="dms:Text"/>
      </xsd:simpleType>
    </xsd:element>
    <xsd:element name="_dlc_DocIdUrl" ma:index="2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6" nillable="true" ma:displayName="Id blijven behouden" ma:description="Id behouden tijdens toevoegen."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d173a5f2-fe4f-4403-821c-1c523b0cf162"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99ae0950-3ead-4c7f-a27d-557ed9aee1ae}" ma:internalName="TaxCatchAll" ma:showField="CatchAllData" ma:web="57fc9042-7ad7-43d3-895f-60184452fc7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173a5f2-fe4f-4403-821c-1c523b0cf162" xsi:nil="true"/>
    <lcf76f155ced4ddcb4097134ff3c332f xmlns="6c77377b-06ca-4507-a5fd-a6eb8621f8f4">
      <Terms xmlns="http://schemas.microsoft.com/office/infopath/2007/PartnerControls"/>
    </lcf76f155ced4ddcb4097134ff3c332f>
    <StatusWijziging xmlns="6c77377b-06ca-4507-a5fd-a6eb8621f8f4" xsi:nil="true"/>
    <_dlc_DocId xmlns="57fc9042-7ad7-43d3-895f-60184452fc7e">PWN01380-350502353-31759</_dlc_DocId>
    <_dlc_DocIdUrl xmlns="57fc9042-7ad7-43d3-895f-60184452fc7e">
      <Url>https://pwnkia.sharepoint.com/sites/prj-pwn01380/_layouts/15/DocIdRedir.aspx?ID=PWN01380-350502353-31759</Url>
      <Description>PWN01380-350502353-31759</Description>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EB74615A-FCBE-4EF8-A7C3-85F2158A52FB}">
  <ds:schemaRefs>
    <ds:schemaRef ds:uri="http://schemas.microsoft.com/sharepoint/v3/contenttype/forms"/>
  </ds:schemaRefs>
</ds:datastoreItem>
</file>

<file path=customXml/itemProps2.xml><?xml version="1.0" encoding="utf-8"?>
<ds:datastoreItem xmlns:ds="http://schemas.openxmlformats.org/officeDocument/2006/customXml" ds:itemID="{056D710F-BC20-4DF2-9865-EBA1C91BEA32}"/>
</file>

<file path=customXml/itemProps3.xml><?xml version="1.0" encoding="utf-8"?>
<ds:datastoreItem xmlns:ds="http://schemas.openxmlformats.org/officeDocument/2006/customXml" ds:itemID="{2EDE760C-610C-4F00-9CD8-7F65985A1496}">
  <ds:schemaRefs>
    <ds:schemaRef ds:uri="http://purl.org/dc/elements/1.1/"/>
    <ds:schemaRef ds:uri="7cce10ea-fbd3-4c68-b482-22d2e2347836"/>
    <ds:schemaRef ds:uri="http://www.w3.org/XML/1998/namespace"/>
    <ds:schemaRef ds:uri="718e7d74-2e7f-4cf2-a442-065c2194cf2b"/>
    <ds:schemaRef ds:uri="http://purl.org/dc/dcmitype/"/>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4.xml><?xml version="1.0" encoding="utf-8"?>
<ds:datastoreItem xmlns:ds="http://schemas.openxmlformats.org/officeDocument/2006/customXml" ds:itemID="{F8BBD4C6-82AB-4A80-B66C-D316B8B4AF78}"/>
</file>

<file path=docProps/app.xml><?xml version="1.0" encoding="utf-8"?>
<Properties xmlns="http://schemas.openxmlformats.org/officeDocument/2006/extended-properties" xmlns:vt="http://schemas.openxmlformats.org/officeDocument/2006/docPropsVTypes">
  <Template>260519_PWN_elearning_v1</Template>
  <TotalTime>688</TotalTime>
  <Words>4694</Words>
  <Application>Microsoft Macintosh PowerPoint</Application>
  <PresentationFormat>Breedbeeld</PresentationFormat>
  <Paragraphs>496</Paragraphs>
  <Slides>32</Slides>
  <Notes>32</Notes>
  <HiddenSlides>0</HiddenSlides>
  <MMClips>29</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32</vt:i4>
      </vt:variant>
    </vt:vector>
  </HeadingPairs>
  <TitlesOfParts>
    <vt:vector size="41" baseType="lpstr">
      <vt:lpstr>Aptos</vt:lpstr>
      <vt:lpstr>Arial</vt:lpstr>
      <vt:lpstr>Calibri</vt:lpstr>
      <vt:lpstr>Figtree</vt:lpstr>
      <vt:lpstr>Segoe UI</vt:lpstr>
      <vt:lpstr>Segoe UI Semibold</vt:lpstr>
      <vt:lpstr>Segoe UI Semilight</vt:lpstr>
      <vt:lpstr>Systeemlettertype regulier</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Buro Dirigo | Kitty van der Veen</dc:creator>
  <cp:lastModifiedBy>Bram Oorthuizen</cp:lastModifiedBy>
  <cp:revision>136</cp:revision>
  <dcterms:created xsi:type="dcterms:W3CDTF">2026-05-19T12:25:56Z</dcterms:created>
  <dcterms:modified xsi:type="dcterms:W3CDTF">2026-07-24T11:37:12Z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0x0101006A9ABD2DD55CE8428D16298F05C685E6</vt:lpwstr>
  </property>
  <property fmtid="{D5CDD505-2E9C-101B-9397-08002B2CF9AE}" pid="3" name="MediaServiceImageTags">
    <vt:lpwstr/>
  </property>
  <property fmtid="{D5CDD505-2E9C-101B-9397-08002B2CF9AE}" pid="4" name="MSIP_Label_d777f3bd-e355-47d4-b167-e3302236dbc2_Enabled">
    <vt:lpwstr>true</vt:lpwstr>
  </property>
  <property fmtid="{D5CDD505-2E9C-101B-9397-08002B2CF9AE}" pid="5" name="MSIP_Label_d777f3bd-e355-47d4-b167-e3302236dbc2_SetDate">
    <vt:lpwstr>2025-07-22T09:59:45Z</vt:lpwstr>
  </property>
  <property fmtid="{D5CDD505-2E9C-101B-9397-08002B2CF9AE}" pid="6" name="MSIP_Label_d777f3bd-e355-47d4-b167-e3302236dbc2_Method">
    <vt:lpwstr>Standard</vt:lpwstr>
  </property>
  <property fmtid="{D5CDD505-2E9C-101B-9397-08002B2CF9AE}" pid="7" name="MSIP_Label_d777f3bd-e355-47d4-b167-e3302236dbc2_Name">
    <vt:lpwstr>Ketenvertrouwelijk</vt:lpwstr>
  </property>
  <property fmtid="{D5CDD505-2E9C-101B-9397-08002B2CF9AE}" pid="8" name="MSIP_Label_d777f3bd-e355-47d4-b167-e3302236dbc2_SiteId">
    <vt:lpwstr>55fa1a18-7257-4a01-ba69-b5023cc47f9a</vt:lpwstr>
  </property>
  <property fmtid="{D5CDD505-2E9C-101B-9397-08002B2CF9AE}" pid="9" name="MSIP_Label_d777f3bd-e355-47d4-b167-e3302236dbc2_ActionId">
    <vt:lpwstr>44cdc2fc-d658-4098-9066-5af5e8b59882</vt:lpwstr>
  </property>
  <property fmtid="{D5CDD505-2E9C-101B-9397-08002B2CF9AE}" pid="10" name="MSIP_Label_d777f3bd-e355-47d4-b167-e3302236dbc2_ContentBits">
    <vt:lpwstr>0</vt:lpwstr>
  </property>
  <property fmtid="{D5CDD505-2E9C-101B-9397-08002B2CF9AE}" pid="11" name="MSIP_Label_d777f3bd-e355-47d4-b167-e3302236dbc2_Tag">
    <vt:lpwstr>10, 3, 0, 2</vt:lpwstr>
  </property>
  <property fmtid="{D5CDD505-2E9C-101B-9397-08002B2CF9AE}" pid="12" name="_dlc_DocIdItemGuid">
    <vt:lpwstr>cea5c618-42b8-4dbe-b63d-fec33eec04c8</vt:lpwstr>
  </property>
</Properties>
</file>