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34.xml" ContentType="application/vnd.openxmlformats-officedocument.presentationml.slide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341" r:id="rId5"/>
    <p:sldId id="285" r:id="rId6"/>
    <p:sldId id="298" r:id="rId7"/>
    <p:sldId id="299" r:id="rId8"/>
    <p:sldId id="300" r:id="rId9"/>
    <p:sldId id="313" r:id="rId10"/>
    <p:sldId id="301" r:id="rId11"/>
    <p:sldId id="304" r:id="rId12"/>
    <p:sldId id="290" r:id="rId13"/>
    <p:sldId id="294" r:id="rId14"/>
    <p:sldId id="292" r:id="rId15"/>
    <p:sldId id="293" r:id="rId16"/>
    <p:sldId id="325" r:id="rId17"/>
    <p:sldId id="323" r:id="rId18"/>
    <p:sldId id="317" r:id="rId19"/>
    <p:sldId id="288" r:id="rId20"/>
    <p:sldId id="318" r:id="rId21"/>
    <p:sldId id="320" r:id="rId22"/>
    <p:sldId id="337" r:id="rId23"/>
    <p:sldId id="308" r:id="rId24"/>
    <p:sldId id="324" r:id="rId25"/>
    <p:sldId id="306" r:id="rId26"/>
    <p:sldId id="289" r:id="rId27"/>
    <p:sldId id="316" r:id="rId28"/>
    <p:sldId id="315" r:id="rId29"/>
    <p:sldId id="291" r:id="rId30"/>
    <p:sldId id="339" r:id="rId31"/>
    <p:sldId id="330" r:id="rId32"/>
    <p:sldId id="321" r:id="rId33"/>
    <p:sldId id="333" r:id="rId34"/>
    <p:sldId id="338" r:id="rId35"/>
    <p:sldId id="336" r:id="rId36"/>
    <p:sldId id="297" r:id="rId37"/>
    <p:sldId id="340" r:id="rId3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55D626-0AB6-61E4-21BA-121A78ECEA4E}" name="Nordmann, A (Arno)" initials="NA" userId="S::arno.nordmann@pwn.nl::0710552f-2d48-4829-a736-176628860d79" providerId="AD"/>
  <p188:author id="{67699D2F-1C69-0B8B-E9A4-E45D10328B51}" name="Daphne van de Berg" initials="Dv" userId="171ea9f61bfcd69c" providerId="Windows Live"/>
  <p188:author id="{CFB0BA3F-090F-8CC0-4E26-5718193C05CA}" name="Berg, D.J.M van de (Daphne)" initials="B(" userId="S::daphne.van.de.berg@pwn.nl::655bb6ae-e808-4d53-afb5-7600600e7875" providerId="AD"/>
  <p188:author id="{2470899B-CC58-B8DE-6031-878B6E53F8EB}" name="Smit, HJP (Herman)" initials="HS" userId="S::herman.smit@pwn.nl::97e577b2-d187-4c1e-85ae-4c0249d438f1" providerId="AD"/>
  <p188:author id="{90A69CDA-876C-1100-F7EC-38E41E03A244}" name="Lee, M.N. van der (Marten)" initials="L(" userId="S::marten.van.der.lee@pwn.nl::b46ecc52-9897-4057-9dbd-eb3031510b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00"/>
    <a:srgbClr val="005EAA"/>
    <a:srgbClr val="000000"/>
    <a:srgbClr val="0B3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C54B6-2A64-D41C-5D50-05439EF9B94A}" v="2" dt="2026-06-24T10:41:22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08"/>
    <p:restoredTop sz="96301"/>
  </p:normalViewPr>
  <p:slideViewPr>
    <p:cSldViewPr snapToGrid="0">
      <p:cViewPr varScale="1">
        <p:scale>
          <a:sx n="97" d="100"/>
          <a:sy n="97" d="100"/>
        </p:scale>
        <p:origin x="1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48" Type="http://schemas.openxmlformats.org/officeDocument/2006/relationships/customXml" Target="../customXml/item4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o Dirigo | Annemarie Versteeg" userId="d7f0f32f-254c-4b60-98d5-8b0954ecc257" providerId="ADAL" clId="{4410BE8C-B14B-52A6-9F9B-2A2D4A740133}"/>
    <pc:docChg chg="undo custSel addSld delSld modSld modMainMaster">
      <pc:chgData name="Buro Dirigo | Annemarie Versteeg" userId="d7f0f32f-254c-4b60-98d5-8b0954ecc257" providerId="ADAL" clId="{4410BE8C-B14B-52A6-9F9B-2A2D4A740133}" dt="2026-06-17T13:00:29.114" v="147" actId="20577"/>
      <pc:docMkLst>
        <pc:docMk/>
      </pc:docMkLst>
      <pc:sldChg chg="modSp mod">
        <pc:chgData name="Buro Dirigo | Annemarie Versteeg" userId="d7f0f32f-254c-4b60-98d5-8b0954ecc257" providerId="ADAL" clId="{4410BE8C-B14B-52A6-9F9B-2A2D4A740133}" dt="2026-06-17T12:58:46.788" v="85" actId="20577"/>
        <pc:sldMkLst>
          <pc:docMk/>
          <pc:sldMk cId="1666187714" sldId="285"/>
        </pc:sldMkLst>
        <pc:spChg chg="mod">
          <ac:chgData name="Buro Dirigo | Annemarie Versteeg" userId="d7f0f32f-254c-4b60-98d5-8b0954ecc257" providerId="ADAL" clId="{4410BE8C-B14B-52A6-9F9B-2A2D4A740133}" dt="2026-06-17T12:58:46.788" v="85" actId="20577"/>
          <ac:spMkLst>
            <pc:docMk/>
            <pc:sldMk cId="1666187714" sldId="285"/>
            <ac:spMk id="9" creationId="{CD4208BB-11DD-CCA6-6B40-319EFA991C2E}"/>
          </ac:spMkLst>
        </pc:spChg>
      </pc:sldChg>
      <pc:sldChg chg="modSp mod">
        <pc:chgData name="Buro Dirigo | Annemarie Versteeg" userId="d7f0f32f-254c-4b60-98d5-8b0954ecc257" providerId="ADAL" clId="{4410BE8C-B14B-52A6-9F9B-2A2D4A740133}" dt="2026-06-17T13:00:29.114" v="147" actId="20577"/>
        <pc:sldMkLst>
          <pc:docMk/>
          <pc:sldMk cId="3279726294" sldId="297"/>
        </pc:sldMkLst>
        <pc:spChg chg="mod">
          <ac:chgData name="Buro Dirigo | Annemarie Versteeg" userId="d7f0f32f-254c-4b60-98d5-8b0954ecc257" providerId="ADAL" clId="{4410BE8C-B14B-52A6-9F9B-2A2D4A740133}" dt="2026-06-17T13:00:29.114" v="147" actId="20577"/>
          <ac:spMkLst>
            <pc:docMk/>
            <pc:sldMk cId="3279726294" sldId="297"/>
            <ac:spMk id="2" creationId="{E76179AF-606F-D08B-7582-E1613998D996}"/>
          </ac:spMkLst>
        </pc:spChg>
        <pc:spChg chg="mod">
          <ac:chgData name="Buro Dirigo | Annemarie Versteeg" userId="d7f0f32f-254c-4b60-98d5-8b0954ecc257" providerId="ADAL" clId="{4410BE8C-B14B-52A6-9F9B-2A2D4A740133}" dt="2026-06-17T12:59:15.127" v="87" actId="3064"/>
          <ac:spMkLst>
            <pc:docMk/>
            <pc:sldMk cId="3279726294" sldId="297"/>
            <ac:spMk id="3" creationId="{5155D98D-922F-D81A-FBF2-964A7545013E}"/>
          </ac:spMkLst>
        </pc:spChg>
      </pc:sldChg>
      <pc:sldMasterChg chg="modSldLayout">
        <pc:chgData name="Buro Dirigo | Annemarie Versteeg" userId="d7f0f32f-254c-4b60-98d5-8b0954ecc257" providerId="ADAL" clId="{4410BE8C-B14B-52A6-9F9B-2A2D4A740133}" dt="2026-06-17T12:59:30.917" v="89" actId="3064"/>
        <pc:sldMasterMkLst>
          <pc:docMk/>
          <pc:sldMasterMk cId="401161194" sldId="2147483648"/>
        </pc:sldMasterMkLst>
        <pc:sldLayoutChg chg="modSp mod">
          <pc:chgData name="Buro Dirigo | Annemarie Versteeg" userId="d7f0f32f-254c-4b60-98d5-8b0954ecc257" providerId="ADAL" clId="{4410BE8C-B14B-52A6-9F9B-2A2D4A740133}" dt="2026-06-17T12:59:30.917" v="89" actId="3064"/>
          <pc:sldLayoutMkLst>
            <pc:docMk/>
            <pc:sldMasterMk cId="401161194" sldId="2147483648"/>
            <pc:sldLayoutMk cId="2292686735" sldId="2147483685"/>
          </pc:sldLayoutMkLst>
          <pc:spChg chg="mod">
            <ac:chgData name="Buro Dirigo | Annemarie Versteeg" userId="d7f0f32f-254c-4b60-98d5-8b0954ecc257" providerId="ADAL" clId="{4410BE8C-B14B-52A6-9F9B-2A2D4A740133}" dt="2026-06-17T12:59:30.917" v="89" actId="3064"/>
            <ac:spMkLst>
              <pc:docMk/>
              <pc:sldMasterMk cId="401161194" sldId="2147483648"/>
              <pc:sldLayoutMk cId="2292686735" sldId="2147483685"/>
              <ac:spMk id="24" creationId="{6368230E-29B5-71C0-69E2-FF7533C47C66}"/>
            </ac:spMkLst>
          </pc:spChg>
          <pc:spChg chg="mod">
            <ac:chgData name="Buro Dirigo | Annemarie Versteeg" userId="d7f0f32f-254c-4b60-98d5-8b0954ecc257" providerId="ADAL" clId="{4410BE8C-B14B-52A6-9F9B-2A2D4A740133}" dt="2026-06-17T12:59:30.917" v="89" actId="3064"/>
            <ac:spMkLst>
              <pc:docMk/>
              <pc:sldMasterMk cId="401161194" sldId="2147483648"/>
              <pc:sldLayoutMk cId="2292686735" sldId="2147483685"/>
              <ac:spMk id="25" creationId="{AAD3D00D-7D6E-3E6C-CA2B-C46F419717C1}"/>
            </ac:spMkLst>
          </pc:spChg>
        </pc:sldLayoutChg>
      </pc:sldMasterChg>
    </pc:docChg>
  </pc:docChgLst>
  <pc:docChgLst>
    <pc:chgData name="Buro Dirigo | Kitty van der Veen" userId="5aa31f3e-7d9e-4fc5-add5-b6340ade2570" providerId="ADAL" clId="{EE6EBDEF-DA77-41BE-B1FE-F620C2E0D1D1}"/>
    <pc:docChg chg="undo custSel modSld">
      <pc:chgData name="Buro Dirigo | Kitty van der Veen" userId="5aa31f3e-7d9e-4fc5-add5-b6340ade2570" providerId="ADAL" clId="{EE6EBDEF-DA77-41BE-B1FE-F620C2E0D1D1}" dt="2026-06-24T07:57:40.762" v="3056" actId="20577"/>
      <pc:docMkLst>
        <pc:docMk/>
      </pc:docMkLst>
      <pc:sldChg chg="addSp delSp modSp mod delAnim modAnim modNotesTx">
        <pc:chgData name="Buro Dirigo | Kitty van der Veen" userId="5aa31f3e-7d9e-4fc5-add5-b6340ade2570" providerId="ADAL" clId="{EE6EBDEF-DA77-41BE-B1FE-F620C2E0D1D1}" dt="2026-06-18T10:10:05.492" v="3002" actId="6549"/>
        <pc:sldMkLst>
          <pc:docMk/>
          <pc:sldMk cId="3197916628" sldId="288"/>
        </pc:sldMkLst>
        <pc:picChg chg="add mod">
          <ac:chgData name="Buro Dirigo | Kitty van der Veen" userId="5aa31f3e-7d9e-4fc5-add5-b6340ade2570" providerId="ADAL" clId="{EE6EBDEF-DA77-41BE-B1FE-F620C2E0D1D1}" dt="2026-06-16T15:08:00.823" v="62" actId="1076"/>
          <ac:picMkLst>
            <pc:docMk/>
            <pc:sldMk cId="3197916628" sldId="288"/>
            <ac:picMk id="4" creationId="{F91147D4-BBD6-F26F-206E-A69D9E3BA550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52.421" v="3010" actId="6549"/>
        <pc:sldMkLst>
          <pc:docMk/>
          <pc:sldMk cId="893249905" sldId="289"/>
        </pc:sldMkLst>
        <pc:picChg chg="add mod">
          <ac:chgData name="Buro Dirigo | Kitty van der Veen" userId="5aa31f3e-7d9e-4fc5-add5-b6340ade2570" providerId="ADAL" clId="{EE6EBDEF-DA77-41BE-B1FE-F620C2E0D1D1}" dt="2026-06-16T15:09:06.935" v="78" actId="1076"/>
          <ac:picMkLst>
            <pc:docMk/>
            <pc:sldMk cId="893249905" sldId="289"/>
            <ac:picMk id="14" creationId="{A0AFEBE0-DF86-5E8F-F9C8-725B6985476E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8:39.218" v="2993" actId="6549"/>
        <pc:sldMkLst>
          <pc:docMk/>
          <pc:sldMk cId="1983938278" sldId="290"/>
        </pc:sldMkLst>
        <pc:picChg chg="add mod">
          <ac:chgData name="Buro Dirigo | Kitty van der Veen" userId="5aa31f3e-7d9e-4fc5-add5-b6340ade2570" providerId="ADAL" clId="{EE6EBDEF-DA77-41BE-B1FE-F620C2E0D1D1}" dt="2026-06-16T15:06:58.785" v="45" actId="1076"/>
          <ac:picMkLst>
            <pc:docMk/>
            <pc:sldMk cId="1983938278" sldId="290"/>
            <ac:picMk id="4" creationId="{4979559A-3029-6648-BC02-8F8223D16973}"/>
          </ac:picMkLst>
        </pc:picChg>
      </pc:sldChg>
      <pc:sldChg chg="delSp mod delAnim modNotesTx">
        <pc:chgData name="Buro Dirigo | Kitty van der Veen" userId="5aa31f3e-7d9e-4fc5-add5-b6340ade2570" providerId="ADAL" clId="{EE6EBDEF-DA77-41BE-B1FE-F620C2E0D1D1}" dt="2026-06-18T10:11:14.766" v="3013" actId="6549"/>
        <pc:sldMkLst>
          <pc:docMk/>
          <pc:sldMk cId="1394528518" sldId="291"/>
        </pc:sldMkLst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9:25.731" v="2997" actId="6549"/>
        <pc:sldMkLst>
          <pc:docMk/>
          <pc:sldMk cId="3496589722" sldId="292"/>
        </pc:sldMkLst>
        <pc:picChg chg="add mod">
          <ac:chgData name="Buro Dirigo | Kitty van der Veen" userId="5aa31f3e-7d9e-4fc5-add5-b6340ade2570" providerId="ADAL" clId="{EE6EBDEF-DA77-41BE-B1FE-F620C2E0D1D1}" dt="2026-06-16T15:07:13.252" v="49" actId="1076"/>
          <ac:picMkLst>
            <pc:docMk/>
            <pc:sldMk cId="3496589722" sldId="292"/>
            <ac:picMk id="8" creationId="{227E56C4-7010-43A5-5B89-F8BB766B2559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9:33.243" v="2998" actId="6549"/>
        <pc:sldMkLst>
          <pc:docMk/>
          <pc:sldMk cId="724316075" sldId="293"/>
        </pc:sldMkLst>
        <pc:picChg chg="add mod">
          <ac:chgData name="Buro Dirigo | Kitty van der Veen" userId="5aa31f3e-7d9e-4fc5-add5-b6340ade2570" providerId="ADAL" clId="{EE6EBDEF-DA77-41BE-B1FE-F620C2E0D1D1}" dt="2026-06-16T15:07:19.998" v="51" actId="1076"/>
          <ac:picMkLst>
            <pc:docMk/>
            <pc:sldMk cId="724316075" sldId="293"/>
            <ac:picMk id="10" creationId="{F083C7DC-0326-7DDF-CD23-72D65CDAFA49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9:07.913" v="2996" actId="6549"/>
        <pc:sldMkLst>
          <pc:docMk/>
          <pc:sldMk cId="316082508" sldId="294"/>
        </pc:sldMkLst>
        <pc:picChg chg="add mod">
          <ac:chgData name="Buro Dirigo | Kitty van der Veen" userId="5aa31f3e-7d9e-4fc5-add5-b6340ade2570" providerId="ADAL" clId="{EE6EBDEF-DA77-41BE-B1FE-F620C2E0D1D1}" dt="2026-06-16T15:07:07.304" v="47" actId="1076"/>
          <ac:picMkLst>
            <pc:docMk/>
            <pc:sldMk cId="316082508" sldId="294"/>
            <ac:picMk id="7" creationId="{45DDB4CE-BC78-1D56-1BDA-A46C936A0F08}"/>
          </ac:picMkLst>
        </pc:picChg>
      </pc:sldChg>
      <pc:sldChg chg="modSp mod">
        <pc:chgData name="Buro Dirigo | Kitty van der Veen" userId="5aa31f3e-7d9e-4fc5-add5-b6340ade2570" providerId="ADAL" clId="{EE6EBDEF-DA77-41BE-B1FE-F620C2E0D1D1}" dt="2026-06-24T07:57:40.762" v="3056" actId="20577"/>
        <pc:sldMkLst>
          <pc:docMk/>
          <pc:sldMk cId="3279726294" sldId="297"/>
        </pc:sldMkLst>
        <pc:spChg chg="mod">
          <ac:chgData name="Buro Dirigo | Kitty van der Veen" userId="5aa31f3e-7d9e-4fc5-add5-b6340ade2570" providerId="ADAL" clId="{EE6EBDEF-DA77-41BE-B1FE-F620C2E0D1D1}" dt="2026-06-24T07:57:40.762" v="3056" actId="20577"/>
          <ac:spMkLst>
            <pc:docMk/>
            <pc:sldMk cId="3279726294" sldId="297"/>
            <ac:spMk id="2" creationId="{E76179AF-606F-D08B-7582-E1613998D996}"/>
          </ac:spMkLst>
        </pc:spChg>
      </pc:sldChg>
      <pc:sldChg chg="modNotesTx">
        <pc:chgData name="Buro Dirigo | Kitty van der Veen" userId="5aa31f3e-7d9e-4fc5-add5-b6340ade2570" providerId="ADAL" clId="{EE6EBDEF-DA77-41BE-B1FE-F620C2E0D1D1}" dt="2026-06-18T10:05:04.424" v="620" actId="6549"/>
        <pc:sldMkLst>
          <pc:docMk/>
          <pc:sldMk cId="4270733490" sldId="298"/>
        </pc:sldMkLst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6:16.218" v="1266" actId="6549"/>
        <pc:sldMkLst>
          <pc:docMk/>
          <pc:sldMk cId="2795664880" sldId="299"/>
        </pc:sldMkLst>
        <pc:picChg chg="add mod">
          <ac:chgData name="Buro Dirigo | Kitty van der Veen" userId="5aa31f3e-7d9e-4fc5-add5-b6340ade2570" providerId="ADAL" clId="{EE6EBDEF-DA77-41BE-B1FE-F620C2E0D1D1}" dt="2026-06-16T15:05:21.748" v="30" actId="1076"/>
          <ac:picMkLst>
            <pc:docMk/>
            <pc:sldMk cId="2795664880" sldId="299"/>
            <ac:picMk id="4" creationId="{DB5FFD00-B4E9-8B12-B098-3D728E80AF79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7:10.140" v="1271" actId="20577"/>
        <pc:sldMkLst>
          <pc:docMk/>
          <pc:sldMk cId="166000138" sldId="300"/>
        </pc:sldMkLst>
        <pc:picChg chg="add mod">
          <ac:chgData name="Buro Dirigo | Kitty van der Veen" userId="5aa31f3e-7d9e-4fc5-add5-b6340ade2570" providerId="ADAL" clId="{EE6EBDEF-DA77-41BE-B1FE-F620C2E0D1D1}" dt="2026-06-16T15:05:46.954" v="34" actId="1076"/>
          <ac:picMkLst>
            <pc:docMk/>
            <pc:sldMk cId="166000138" sldId="300"/>
            <ac:picMk id="4" creationId="{64BF2C68-254A-28D1-467A-0B8D3DB49ACC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8:19.361" v="2991" actId="6549"/>
        <pc:sldMkLst>
          <pc:docMk/>
          <pc:sldMk cId="219106474" sldId="301"/>
        </pc:sldMkLst>
        <pc:picChg chg="add mod">
          <ac:chgData name="Buro Dirigo | Kitty van der Veen" userId="5aa31f3e-7d9e-4fc5-add5-b6340ade2570" providerId="ADAL" clId="{EE6EBDEF-DA77-41BE-B1FE-F620C2E0D1D1}" dt="2026-06-16T15:06:41.703" v="40" actId="1076"/>
          <ac:picMkLst>
            <pc:docMk/>
            <pc:sldMk cId="219106474" sldId="301"/>
            <ac:picMk id="4" creationId="{CD3893F7-63F4-27A6-230A-8F79D3BFAD6E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8:30.611" v="2992" actId="6549"/>
        <pc:sldMkLst>
          <pc:docMk/>
          <pc:sldMk cId="885024357" sldId="304"/>
        </pc:sldMkLst>
        <pc:picChg chg="add mod">
          <ac:chgData name="Buro Dirigo | Kitty van der Veen" userId="5aa31f3e-7d9e-4fc5-add5-b6340ade2570" providerId="ADAL" clId="{EE6EBDEF-DA77-41BE-B1FE-F620C2E0D1D1}" dt="2026-06-16T15:06:51.580" v="43" actId="1035"/>
          <ac:picMkLst>
            <pc:docMk/>
            <pc:sldMk cId="885024357" sldId="304"/>
            <ac:picMk id="5" creationId="{B3AB21B6-B580-75FF-5CA0-BD9C0754A54A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45.610" v="3009" actId="6549"/>
        <pc:sldMkLst>
          <pc:docMk/>
          <pc:sldMk cId="4092445278" sldId="306"/>
        </pc:sldMkLst>
        <pc:picChg chg="add mod">
          <ac:chgData name="Buro Dirigo | Kitty van der Veen" userId="5aa31f3e-7d9e-4fc5-add5-b6340ade2570" providerId="ADAL" clId="{EE6EBDEF-DA77-41BE-B1FE-F620C2E0D1D1}" dt="2026-06-16T15:08:58.722" v="76" actId="1076"/>
          <ac:picMkLst>
            <pc:docMk/>
            <pc:sldMk cId="4092445278" sldId="306"/>
            <ac:picMk id="4" creationId="{74BA6CF8-D682-C5DA-4C25-8F9D39E84520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34.288" v="3007" actId="5793"/>
        <pc:sldMkLst>
          <pc:docMk/>
          <pc:sldMk cId="169962740" sldId="308"/>
        </pc:sldMkLst>
        <pc:picChg chg="add mod">
          <ac:chgData name="Buro Dirigo | Kitty van der Veen" userId="5aa31f3e-7d9e-4fc5-add5-b6340ade2570" providerId="ADAL" clId="{EE6EBDEF-DA77-41BE-B1FE-F620C2E0D1D1}" dt="2026-06-16T15:08:39.752" v="72" actId="1076"/>
          <ac:picMkLst>
            <pc:docMk/>
            <pc:sldMk cId="169962740" sldId="308"/>
            <ac:picMk id="4" creationId="{1A77B90A-DCF3-FEAA-3394-BE5254427D36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7:23.571" v="1470" actId="6549"/>
        <pc:sldMkLst>
          <pc:docMk/>
          <pc:sldMk cId="3275548843" sldId="313"/>
        </pc:sldMkLst>
        <pc:picChg chg="add mod">
          <ac:chgData name="Buro Dirigo | Kitty van der Veen" userId="5aa31f3e-7d9e-4fc5-add5-b6340ade2570" providerId="ADAL" clId="{EE6EBDEF-DA77-41BE-B1FE-F620C2E0D1D1}" dt="2026-06-16T15:06:30.714" v="37" actId="1076"/>
          <ac:picMkLst>
            <pc:docMk/>
            <pc:sldMk cId="3275548843" sldId="313"/>
            <ac:picMk id="3" creationId="{91EDA82D-FA83-302D-BC8B-5DC606FC7275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1:09.417" v="3012" actId="6549"/>
        <pc:sldMkLst>
          <pc:docMk/>
          <pc:sldMk cId="766759475" sldId="315"/>
        </pc:sldMkLst>
        <pc:picChg chg="add mod">
          <ac:chgData name="Buro Dirigo | Kitty van der Veen" userId="5aa31f3e-7d9e-4fc5-add5-b6340ade2570" providerId="ADAL" clId="{EE6EBDEF-DA77-41BE-B1FE-F620C2E0D1D1}" dt="2026-06-16T15:09:30.159" v="83" actId="1076"/>
          <ac:picMkLst>
            <pc:docMk/>
            <pc:sldMk cId="766759475" sldId="315"/>
            <ac:picMk id="2" creationId="{4C05C293-41C6-3F58-DAD6-6F827ECCE3F4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1:02.572" v="3011" actId="6549"/>
        <pc:sldMkLst>
          <pc:docMk/>
          <pc:sldMk cId="939233280" sldId="316"/>
        </pc:sldMkLst>
        <pc:picChg chg="add mod">
          <ac:chgData name="Buro Dirigo | Kitty van der Veen" userId="5aa31f3e-7d9e-4fc5-add5-b6340ade2570" providerId="ADAL" clId="{EE6EBDEF-DA77-41BE-B1FE-F620C2E0D1D1}" dt="2026-06-16T15:09:16.595" v="81" actId="1076"/>
          <ac:picMkLst>
            <pc:docMk/>
            <pc:sldMk cId="939233280" sldId="316"/>
            <ac:picMk id="2" creationId="{F71E7526-B6B6-BE60-2058-A3A16C7469D6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9:58.051" v="3001" actId="6549"/>
        <pc:sldMkLst>
          <pc:docMk/>
          <pc:sldMk cId="3524600665" sldId="317"/>
        </pc:sldMkLst>
        <pc:picChg chg="add mod">
          <ac:chgData name="Buro Dirigo | Kitty van der Veen" userId="5aa31f3e-7d9e-4fc5-add5-b6340ade2570" providerId="ADAL" clId="{EE6EBDEF-DA77-41BE-B1FE-F620C2E0D1D1}" dt="2026-06-16T15:07:53.882" v="60" actId="1076"/>
          <ac:picMkLst>
            <pc:docMk/>
            <pc:sldMk cId="3524600665" sldId="317"/>
            <ac:picMk id="4" creationId="{CD702A67-1D11-EFB1-9303-5B659B750D33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12.192" v="3003" actId="6549"/>
        <pc:sldMkLst>
          <pc:docMk/>
          <pc:sldMk cId="2299906575" sldId="318"/>
        </pc:sldMkLst>
        <pc:picChg chg="add mod">
          <ac:chgData name="Buro Dirigo | Kitty van der Veen" userId="5aa31f3e-7d9e-4fc5-add5-b6340ade2570" providerId="ADAL" clId="{EE6EBDEF-DA77-41BE-B1FE-F620C2E0D1D1}" dt="2026-06-16T15:08:16.155" v="66" actId="1076"/>
          <ac:picMkLst>
            <pc:docMk/>
            <pc:sldMk cId="2299906575" sldId="318"/>
            <ac:picMk id="5" creationId="{4034C0C9-9FBF-ED33-9DBB-AE4E872F94D3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19.577" v="3004" actId="6549"/>
        <pc:sldMkLst>
          <pc:docMk/>
          <pc:sldMk cId="61921652" sldId="320"/>
        </pc:sldMkLst>
        <pc:picChg chg="add mod">
          <ac:chgData name="Buro Dirigo | Kitty van der Veen" userId="5aa31f3e-7d9e-4fc5-add5-b6340ade2570" providerId="ADAL" clId="{EE6EBDEF-DA77-41BE-B1FE-F620C2E0D1D1}" dt="2026-06-16T15:08:23.944" v="68" actId="1076"/>
          <ac:picMkLst>
            <pc:docMk/>
            <pc:sldMk cId="61921652" sldId="320"/>
            <ac:picMk id="4" creationId="{9B75BBD2-33F5-98F9-0368-070DFDA6B6E4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5:18.603" v="3042" actId="1076"/>
        <pc:sldMkLst>
          <pc:docMk/>
          <pc:sldMk cId="1091537123" sldId="321"/>
        </pc:sldMkLst>
        <pc:picChg chg="add mod">
          <ac:chgData name="Buro Dirigo | Kitty van der Veen" userId="5aa31f3e-7d9e-4fc5-add5-b6340ade2570" providerId="ADAL" clId="{EE6EBDEF-DA77-41BE-B1FE-F620C2E0D1D1}" dt="2026-06-16T15:10:06.880" v="92" actId="1076"/>
          <ac:picMkLst>
            <pc:docMk/>
            <pc:sldMk cId="1091537123" sldId="321"/>
            <ac:picMk id="2" creationId="{BDF2EB21-C9A1-742B-EF42-2287C38907AD}"/>
          </ac:picMkLst>
        </pc:picChg>
        <pc:picChg chg="add mod">
          <ac:chgData name="Buro Dirigo | Kitty van der Veen" userId="5aa31f3e-7d9e-4fc5-add5-b6340ade2570" providerId="ADAL" clId="{EE6EBDEF-DA77-41BE-B1FE-F620C2E0D1D1}" dt="2026-06-18T10:13:34.625" v="3028" actId="1076"/>
          <ac:picMkLst>
            <pc:docMk/>
            <pc:sldMk cId="1091537123" sldId="321"/>
            <ac:picMk id="5" creationId="{8B293CC1-296B-45FB-DAE0-D4924B8C3F2C}"/>
          </ac:picMkLst>
        </pc:picChg>
        <pc:picChg chg="add mod">
          <ac:chgData name="Buro Dirigo | Kitty van der Veen" userId="5aa31f3e-7d9e-4fc5-add5-b6340ade2570" providerId="ADAL" clId="{EE6EBDEF-DA77-41BE-B1FE-F620C2E0D1D1}" dt="2026-06-18T10:14:39.569" v="3035" actId="1076"/>
          <ac:picMkLst>
            <pc:docMk/>
            <pc:sldMk cId="1091537123" sldId="321"/>
            <ac:picMk id="10" creationId="{D8FA249E-6D48-1F79-AD95-9441D656DD02}"/>
          </ac:picMkLst>
        </pc:picChg>
        <pc:picChg chg="add mod">
          <ac:chgData name="Buro Dirigo | Kitty van der Veen" userId="5aa31f3e-7d9e-4fc5-add5-b6340ade2570" providerId="ADAL" clId="{EE6EBDEF-DA77-41BE-B1FE-F620C2E0D1D1}" dt="2026-06-18T10:15:18.603" v="3042" actId="1076"/>
          <ac:picMkLst>
            <pc:docMk/>
            <pc:sldMk cId="1091537123" sldId="321"/>
            <ac:picMk id="12" creationId="{A90526DE-3CEF-623C-389D-A4D5353665A9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9:48.425" v="3000" actId="6549"/>
        <pc:sldMkLst>
          <pc:docMk/>
          <pc:sldMk cId="2701036024" sldId="323"/>
        </pc:sldMkLst>
        <pc:picChg chg="add mod">
          <ac:chgData name="Buro Dirigo | Kitty van der Veen" userId="5aa31f3e-7d9e-4fc5-add5-b6340ade2570" providerId="ADAL" clId="{EE6EBDEF-DA77-41BE-B1FE-F620C2E0D1D1}" dt="2026-06-16T15:07:45.675" v="58" actId="1076"/>
          <ac:picMkLst>
            <pc:docMk/>
            <pc:sldMk cId="2701036024" sldId="323"/>
            <ac:picMk id="4" creationId="{A8C8ACEA-9F92-7070-0087-2B8A4E07AB21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39.820" v="3008" actId="6549"/>
        <pc:sldMkLst>
          <pc:docMk/>
          <pc:sldMk cId="3847647992" sldId="324"/>
        </pc:sldMkLst>
        <pc:picChg chg="add mod">
          <ac:chgData name="Buro Dirigo | Kitty van der Veen" userId="5aa31f3e-7d9e-4fc5-add5-b6340ade2570" providerId="ADAL" clId="{EE6EBDEF-DA77-41BE-B1FE-F620C2E0D1D1}" dt="2026-06-16T15:08:46.132" v="74" actId="1076"/>
          <ac:picMkLst>
            <pc:docMk/>
            <pc:sldMk cId="3847647992" sldId="324"/>
            <ac:picMk id="3" creationId="{84293349-1A03-773A-0A7C-A5BCC11763F8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09:41.684" v="2999" actId="6549"/>
        <pc:sldMkLst>
          <pc:docMk/>
          <pc:sldMk cId="2971643277" sldId="325"/>
        </pc:sldMkLst>
        <pc:picChg chg="add mod">
          <ac:chgData name="Buro Dirigo | Kitty van der Veen" userId="5aa31f3e-7d9e-4fc5-add5-b6340ade2570" providerId="ADAL" clId="{EE6EBDEF-DA77-41BE-B1FE-F620C2E0D1D1}" dt="2026-06-16T15:07:35.234" v="55" actId="1076"/>
          <ac:picMkLst>
            <pc:docMk/>
            <pc:sldMk cId="2971643277" sldId="325"/>
            <ac:picMk id="4" creationId="{9B409643-5E0A-AB06-310C-1FD1393887BE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1:28.435" v="3015" actId="6549"/>
        <pc:sldMkLst>
          <pc:docMk/>
          <pc:sldMk cId="3637238616" sldId="330"/>
        </pc:sldMkLst>
        <pc:picChg chg="add mod">
          <ac:chgData name="Buro Dirigo | Kitty van der Veen" userId="5aa31f3e-7d9e-4fc5-add5-b6340ade2570" providerId="ADAL" clId="{EE6EBDEF-DA77-41BE-B1FE-F620C2E0D1D1}" dt="2026-06-16T15:09:58.176" v="89" actId="1076"/>
          <ac:picMkLst>
            <pc:docMk/>
            <pc:sldMk cId="3637238616" sldId="330"/>
            <ac:picMk id="8" creationId="{2399E64D-6944-5D56-A41F-B0E136C44EF6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1:49.191" v="3017" actId="6549"/>
        <pc:sldMkLst>
          <pc:docMk/>
          <pc:sldMk cId="14742529" sldId="333"/>
        </pc:sldMkLst>
        <pc:picChg chg="add mod">
          <ac:chgData name="Buro Dirigo | Kitty van der Veen" userId="5aa31f3e-7d9e-4fc5-add5-b6340ade2570" providerId="ADAL" clId="{EE6EBDEF-DA77-41BE-B1FE-F620C2E0D1D1}" dt="2026-06-16T15:10:15.991" v="94" actId="1076"/>
          <ac:picMkLst>
            <pc:docMk/>
            <pc:sldMk cId="14742529" sldId="333"/>
            <ac:picMk id="3" creationId="{B7EA4D27-8EBB-4C99-7634-DF97AACF1ECE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2:02.048" v="3019" actId="6549"/>
        <pc:sldMkLst>
          <pc:docMk/>
          <pc:sldMk cId="1872068854" sldId="336"/>
        </pc:sldMkLst>
        <pc:picChg chg="add mod">
          <ac:chgData name="Buro Dirigo | Kitty van der Veen" userId="5aa31f3e-7d9e-4fc5-add5-b6340ade2570" providerId="ADAL" clId="{EE6EBDEF-DA77-41BE-B1FE-F620C2E0D1D1}" dt="2026-06-16T15:10:31.281" v="98" actId="1076"/>
          <ac:picMkLst>
            <pc:docMk/>
            <pc:sldMk cId="1872068854" sldId="336"/>
            <ac:picMk id="2" creationId="{CA7AA7B3-1C81-22B3-005B-9A3E8EAE60D1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0:26.151" v="3005" actId="6549"/>
        <pc:sldMkLst>
          <pc:docMk/>
          <pc:sldMk cId="3376187321" sldId="337"/>
        </pc:sldMkLst>
        <pc:picChg chg="add mod">
          <ac:chgData name="Buro Dirigo | Kitty van der Veen" userId="5aa31f3e-7d9e-4fc5-add5-b6340ade2570" providerId="ADAL" clId="{EE6EBDEF-DA77-41BE-B1FE-F620C2E0D1D1}" dt="2026-06-16T15:08:32.408" v="70" actId="1076"/>
          <ac:picMkLst>
            <pc:docMk/>
            <pc:sldMk cId="3376187321" sldId="337"/>
            <ac:picMk id="4" creationId="{6409226E-9FE9-A73F-9E4B-57CF52BC3B48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1:55.161" v="3018" actId="6549"/>
        <pc:sldMkLst>
          <pc:docMk/>
          <pc:sldMk cId="3245840773" sldId="338"/>
        </pc:sldMkLst>
        <pc:picChg chg="add mod">
          <ac:chgData name="Buro Dirigo | Kitty van der Veen" userId="5aa31f3e-7d9e-4fc5-add5-b6340ade2570" providerId="ADAL" clId="{EE6EBDEF-DA77-41BE-B1FE-F620C2E0D1D1}" dt="2026-06-16T15:10:23.556" v="96" actId="1076"/>
          <ac:picMkLst>
            <pc:docMk/>
            <pc:sldMk cId="3245840773" sldId="338"/>
            <ac:picMk id="3" creationId="{158042AB-88B5-E04F-5FFE-9245860D1FDE}"/>
          </ac:picMkLst>
        </pc:picChg>
      </pc:sldChg>
      <pc:sldChg chg="addSp delSp modSp mod delAnim modAnim modNotesTx">
        <pc:chgData name="Buro Dirigo | Kitty van der Veen" userId="5aa31f3e-7d9e-4fc5-add5-b6340ade2570" providerId="ADAL" clId="{EE6EBDEF-DA77-41BE-B1FE-F620C2E0D1D1}" dt="2026-06-18T10:11:20.476" v="3014" actId="6549"/>
        <pc:sldMkLst>
          <pc:docMk/>
          <pc:sldMk cId="1670533669" sldId="339"/>
        </pc:sldMkLst>
        <pc:picChg chg="add mod">
          <ac:chgData name="Buro Dirigo | Kitty van der Veen" userId="5aa31f3e-7d9e-4fc5-add5-b6340ade2570" providerId="ADAL" clId="{EE6EBDEF-DA77-41BE-B1FE-F620C2E0D1D1}" dt="2026-06-16T15:09:48.778" v="87" actId="1038"/>
          <ac:picMkLst>
            <pc:docMk/>
            <pc:sldMk cId="1670533669" sldId="339"/>
            <ac:picMk id="8" creationId="{64A177FE-0634-8419-5F05-0D4DE9CEF1FE}"/>
          </ac:picMkLst>
        </pc:picChg>
      </pc:sldChg>
    </pc:docChg>
  </pc:docChgLst>
  <pc:docChgLst>
    <pc:chgData name="Berg, D.J.M van de (Daphne)" userId="S::daphne.van.de.berg@pwn.nl::655bb6ae-e808-4d53-afb5-7600600e7875" providerId="AD" clId="Web-{E05C54B6-2A64-D41C-5D50-05439EF9B94A}"/>
    <pc:docChg chg="addSld sldOrd">
      <pc:chgData name="Berg, D.J.M van de (Daphne)" userId="S::daphne.van.de.berg@pwn.nl::655bb6ae-e808-4d53-afb5-7600600e7875" providerId="AD" clId="Web-{E05C54B6-2A64-D41C-5D50-05439EF9B94A}" dt="2026-06-24T10:41:22.352" v="1"/>
      <pc:docMkLst>
        <pc:docMk/>
      </pc:docMkLst>
      <pc:sldChg chg="add ord">
        <pc:chgData name="Berg, D.J.M van de (Daphne)" userId="S::daphne.van.de.berg@pwn.nl::655bb6ae-e808-4d53-afb5-7600600e7875" providerId="AD" clId="Web-{E05C54B6-2A64-D41C-5D50-05439EF9B94A}" dt="2026-06-24T10:41:22.352" v="1"/>
        <pc:sldMkLst>
          <pc:docMk/>
          <pc:sldMk cId="1563706198" sldId="34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C66ADC73-C6FD-10F7-4EE9-601006505E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BEEC1DD-9778-FAA3-8E19-04D0E7961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3EC35-BE62-40F2-8569-5D92205E6693}" type="datetimeFigureOut">
              <a:rPr lang="nl-NL" smtClean="0"/>
              <a:t>24-6-2026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45322A0-4418-8608-3DA7-65F4C4D3E2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6FFD617-0031-3E5E-2C5D-043191524D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D9AEF-DE02-490D-B341-768FB1EBCF8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6059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DC5A8-32A0-47D8-94B4-B787491D97A2}" type="datetimeFigureOut">
              <a:rPr lang="nl-NL" smtClean="0"/>
              <a:t>24-6-2026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5F3A4-EA52-4D0B-8539-6D5F43DA58E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712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51746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2371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699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12594-FBF4-DF51-7FFB-C22010CBB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1667C19-AC61-C40A-7A53-619FE95003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950A1AE-4935-6AA2-1491-10AFABF32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3DE6E89-6E0F-9288-33AE-49EA0771C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9719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0458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124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354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000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3475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F9B3-9223-6347-5659-DC7635821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11177D7-4374-8B94-7CC1-2BE9214311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F736F90-0B5A-3B80-8F9D-D7AFABA18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5785FE6-323E-6F98-E417-F34BF600B6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03278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62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0127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9BCEB-24C1-EC7E-3771-48C0BD783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6059CD1-B35E-CBF2-C710-D52486F71C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3A453A7-ECDE-0DEA-46DA-4D177FE3E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B704AFC-587F-161D-0368-ADBD1B4EAD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0672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584F5-3504-A37D-1433-6E9E0FF32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C886925-7414-756C-6A37-E63B883DC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281FB77-99B3-DA13-A409-3D76E4A86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18E537-2B62-B9C4-4548-1D8B38994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948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16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8701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7111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1863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D6D67-21FC-B0C2-ED5E-7CF7D31B6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6A3E17-0BF4-9510-CFD4-810B301954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081CCF0-3009-50EA-54AB-6352E1B84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6B7EA18-5146-3ED6-11FC-48EBF50FE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04280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3C8A-E5EF-7047-0DE0-F7B77782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DD4EB6B-E750-FDBE-3246-B9713587E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185C685-460E-94D8-E67D-5FDC0AC38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96358BC-6505-1FF5-9778-06E1D9529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3022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5884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95EA0-B09B-32CB-215B-9A09D3F4E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99A7063-006C-A381-ED42-CF062C299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44DDDC7-EA81-2848-9EBC-C8D5738C6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300EAC-DDC2-15B7-E3BA-6C9DA0FFB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3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A9723-7A96-4F07-2451-5CB8F503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84061D4-6DDC-30E5-5F1F-EDBEC6FC3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82F6876-F62A-234F-77CF-5B8B5928C1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391A3B7-B060-F38F-39B5-0C480F3B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35578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867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730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99259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078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7096-51A1-A52B-37C0-FACB71D2D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6D90ACB-5E6E-6747-E218-F3ECF1CA2D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2F7780A-8DDB-3B15-31BE-EA5257DAAA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DEF649E-20DD-0C89-0827-183D38570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2900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9641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F0DB-7AEE-BACA-8522-966CDC097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9DD6F7C-D13A-52DB-AD81-2CFE283F6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1958587-B66B-5132-EA42-BB7EA28F6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3F43D16-5F38-2ECF-82F9-62317D6D5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268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BC641-ADB2-00FF-6B68-D5B4BE0C0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A30FB89-BA64-172A-BFC0-DE23F4802F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0316A41-AE89-8F6F-215F-DF1A5AA31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6066D3-1B5B-0178-618D-60F9615D4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004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9826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D5F3A4-EA52-4D0B-8539-6D5F43DA58E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315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6956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5500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16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3" y="1689557"/>
            <a:ext cx="5467338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F5CEA0-5B27-30BA-BDF2-602A4E7103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36105" y="1689556"/>
            <a:ext cx="7772400" cy="5498903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C764611-BE25-DE06-48F0-CCFD133A0D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 rot="21070142">
            <a:off x="7576232" y="3557841"/>
            <a:ext cx="3452734" cy="184268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>
              <a:buFontTx/>
              <a:buNone/>
              <a:defRPr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5892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in blauw vl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59B44BD-675C-55DE-C19E-410D148665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FFD7D18-A056-0833-66EA-3C6C6BA3CD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539695" y="548086"/>
            <a:ext cx="11112610" cy="1768548"/>
          </a:xfrm>
          <a:custGeom>
            <a:avLst/>
            <a:gdLst>
              <a:gd name="csX0" fmla="*/ 367413 w 11112610"/>
              <a:gd name="csY0" fmla="*/ 0 h 1768548"/>
              <a:gd name="csX1" fmla="*/ 11009691 w 11112610"/>
              <a:gd name="csY1" fmla="*/ 0 h 1768548"/>
              <a:gd name="csX2" fmla="*/ 11112610 w 11112610"/>
              <a:gd name="csY2" fmla="*/ 95370 h 1768548"/>
              <a:gd name="csX3" fmla="*/ 11112610 w 11112610"/>
              <a:gd name="csY3" fmla="*/ 1428793 h 1768548"/>
              <a:gd name="csX4" fmla="*/ 10819155 w 11112610"/>
              <a:gd name="csY4" fmla="*/ 1762441 h 1768548"/>
              <a:gd name="csX5" fmla="*/ 10753773 w 11112610"/>
              <a:gd name="csY5" fmla="*/ 1768548 h 1768548"/>
              <a:gd name="csX6" fmla="*/ 98472 w 11112610"/>
              <a:gd name="csY6" fmla="*/ 1768548 h 1768548"/>
              <a:gd name="csX7" fmla="*/ 62749 w 11112610"/>
              <a:gd name="csY7" fmla="*/ 1761865 h 1768548"/>
              <a:gd name="csX8" fmla="*/ 17467 w 11112610"/>
              <a:gd name="csY8" fmla="*/ 1727312 h 1768548"/>
              <a:gd name="csX9" fmla="*/ 0 w 11112610"/>
              <a:gd name="csY9" fmla="*/ 1674323 h 1768548"/>
              <a:gd name="csX10" fmla="*/ 0 w 11112610"/>
              <a:gd name="csY10" fmla="*/ 340062 h 1768548"/>
              <a:gd name="csX11" fmla="*/ 28772 w 11112610"/>
              <a:gd name="csY11" fmla="*/ 208003 h 1768548"/>
              <a:gd name="csX12" fmla="*/ 367413 w 11112610"/>
              <a:gd name="csY12" fmla="*/ 0 h 17685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1112610" h="1768548">
                <a:moveTo>
                  <a:pt x="367413" y="0"/>
                </a:moveTo>
                <a:lnTo>
                  <a:pt x="11009691" y="0"/>
                </a:lnTo>
                <a:cubicBezTo>
                  <a:pt x="11066532" y="0"/>
                  <a:pt x="11112610" y="42698"/>
                  <a:pt x="11112610" y="95370"/>
                </a:cubicBezTo>
                <a:lnTo>
                  <a:pt x="11112610" y="1428793"/>
                </a:lnTo>
                <a:cubicBezTo>
                  <a:pt x="11112610" y="1593372"/>
                  <a:pt x="10986630" y="1730684"/>
                  <a:pt x="10819155" y="1762441"/>
                </a:cubicBezTo>
                <a:lnTo>
                  <a:pt x="10753773" y="1768548"/>
                </a:lnTo>
                <a:lnTo>
                  <a:pt x="98472" y="1768548"/>
                </a:lnTo>
                <a:lnTo>
                  <a:pt x="62749" y="1761865"/>
                </a:lnTo>
                <a:cubicBezTo>
                  <a:pt x="44279" y="1754626"/>
                  <a:pt x="28564" y="1742533"/>
                  <a:pt x="17467" y="1727312"/>
                </a:cubicBezTo>
                <a:lnTo>
                  <a:pt x="0" y="1674323"/>
                </a:lnTo>
                <a:lnTo>
                  <a:pt x="0" y="340062"/>
                </a:lnTo>
                <a:lnTo>
                  <a:pt x="28772" y="208003"/>
                </a:lnTo>
                <a:cubicBezTo>
                  <a:pt x="84565" y="85768"/>
                  <a:pt x="215180" y="0"/>
                  <a:pt x="367413" y="0"/>
                </a:cubicBezTo>
                <a:close/>
              </a:path>
            </a:pathLst>
          </a:custGeom>
          <a:solidFill>
            <a:srgbClr val="005EAA">
              <a:alpha val="74902"/>
            </a:srgbClr>
          </a:solidFill>
        </p:spPr>
        <p:txBody>
          <a:bodyPr wrap="square" lIns="360000" tIns="360000" rIns="360000" bIns="360000">
            <a:normAutofit/>
          </a:bodyPr>
          <a:lstStyle>
            <a:lvl1pPr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044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, oranje en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 3">
            <a:extLst>
              <a:ext uri="{FF2B5EF4-FFF2-40B4-BE49-F238E27FC236}">
                <a16:creationId xmlns:a16="http://schemas.microsoft.com/office/drawing/2014/main" id="{62066283-362C-DE34-87AE-A9705C1FDB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13457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2B7ECE66-1712-E6F3-C54E-4D625477B4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4222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7" name="Vrije vorm 6">
            <a:extLst>
              <a:ext uri="{FF2B5EF4-FFF2-40B4-BE49-F238E27FC236}">
                <a16:creationId xmlns:a16="http://schemas.microsoft.com/office/drawing/2014/main" id="{8FF4D73D-EE44-048C-8C82-C76A2C9527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070996" y="538121"/>
            <a:ext cx="3507547" cy="5781758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F02C26F-7FD0-84E8-4082-E15B026C51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2060293"/>
            <a:ext cx="2951163" cy="39706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B536B3AB-CE4A-1054-A281-43D0AD09A7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D5C79EE7-4D60-CA56-DB0F-829CEA666F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2054223"/>
            <a:ext cx="2951163" cy="39766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914400" y="83315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>
          <a:xfrm>
            <a:off x="4620417" y="827087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>
          <a:xfrm>
            <a:off x="8349187" y="827086"/>
            <a:ext cx="2951163" cy="1227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5619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 met blauw, oranje, rood k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5C46D0E3-89B5-4511-A79C-40783C45E9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044236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005EA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5910F4F5-9025-8F93-E45F-C9400F6F28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930887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CCD67963-B8A9-F2F1-2B5E-B955E1AC92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8817538" y="538121"/>
            <a:ext cx="2699827" cy="5781758"/>
          </a:xfrm>
          <a:custGeom>
            <a:avLst/>
            <a:gdLst>
              <a:gd name="csX0" fmla="*/ 412172 w 2699827"/>
              <a:gd name="csY0" fmla="*/ 0 h 5781758"/>
              <a:gd name="csX1" fmla="*/ 2585902 w 2699827"/>
              <a:gd name="csY1" fmla="*/ 0 h 5781758"/>
              <a:gd name="csX2" fmla="*/ 2699827 w 2699827"/>
              <a:gd name="csY2" fmla="*/ 117628 h 5781758"/>
              <a:gd name="csX3" fmla="*/ 2699827 w 2699827"/>
              <a:gd name="csY3" fmla="*/ 5356191 h 5781758"/>
              <a:gd name="csX4" fmla="*/ 2370723 w 2699827"/>
              <a:gd name="csY4" fmla="*/ 5773114 h 5781758"/>
              <a:gd name="csX5" fmla="*/ 2287675 w 2699827"/>
              <a:gd name="csY5" fmla="*/ 5781758 h 5781758"/>
              <a:gd name="csX6" fmla="*/ 113915 w 2699827"/>
              <a:gd name="csY6" fmla="*/ 5781758 h 5781758"/>
              <a:gd name="csX7" fmla="*/ 69580 w 2699827"/>
              <a:gd name="csY7" fmla="*/ 5772516 h 5781758"/>
              <a:gd name="csX8" fmla="*/ 0 w 2699827"/>
              <a:gd name="csY8" fmla="*/ 5664132 h 5781758"/>
              <a:gd name="csX9" fmla="*/ 0 w 2699827"/>
              <a:gd name="csY9" fmla="*/ 425569 h 5781758"/>
              <a:gd name="csX10" fmla="*/ 412172 w 2699827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99827" h="5781758">
                <a:moveTo>
                  <a:pt x="412172" y="0"/>
                </a:moveTo>
                <a:lnTo>
                  <a:pt x="2585902" y="0"/>
                </a:lnTo>
                <a:cubicBezTo>
                  <a:pt x="2648821" y="0"/>
                  <a:pt x="2699827" y="52664"/>
                  <a:pt x="2699827" y="117628"/>
                </a:cubicBezTo>
                <a:lnTo>
                  <a:pt x="2699827" y="5356191"/>
                </a:lnTo>
                <a:cubicBezTo>
                  <a:pt x="2699827" y="5561847"/>
                  <a:pt x="2558542" y="5733431"/>
                  <a:pt x="2370723" y="5773114"/>
                </a:cubicBezTo>
                <a:lnTo>
                  <a:pt x="2287675" y="5781758"/>
                </a:lnTo>
                <a:lnTo>
                  <a:pt x="113915" y="5781758"/>
                </a:lnTo>
                <a:lnTo>
                  <a:pt x="69580" y="5772516"/>
                </a:lnTo>
                <a:cubicBezTo>
                  <a:pt x="28691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ABEC1F9-D82F-64E1-661A-8114DB39B6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3346501" y="83315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7732C783-9552-C3B3-8C37-258FF21E37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 hasCustomPrompt="1"/>
          </p:nvPr>
        </p:nvSpPr>
        <p:spPr>
          <a:xfrm>
            <a:off x="6233160" y="827088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sp>
        <p:nvSpPr>
          <p:cNvPr id="16" name="Tijdelijke aanduiding voor tekst 13">
            <a:extLst>
              <a:ext uri="{FF2B5EF4-FFF2-40B4-BE49-F238E27FC236}">
                <a16:creationId xmlns:a16="http://schemas.microsoft.com/office/drawing/2014/main" id="{C97A4AE1-2DA3-F377-5A2E-2DB3DE4BBE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098280" y="827087"/>
            <a:ext cx="2202070" cy="7098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0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Naam categorie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FFA9A482-F5EA-E8AB-036C-1212D9DDB5DC}"/>
              </a:ext>
            </a:extLst>
          </p:cNvPr>
          <p:cNvGraphicFramePr>
            <a:graphicFrameLocks noGrp="1" noDrilldown="1" noMove="1" noResize="1"/>
          </p:cNvGraphicFramePr>
          <p:nvPr userDrawn="1">
            <p:extLst>
              <p:ext uri="{D42A27DB-BD31-4B8C-83A1-F6EECF244321}">
                <p14:modId xmlns:p14="http://schemas.microsoft.com/office/powerpoint/2010/main" val="1451460156"/>
              </p:ext>
            </p:extLst>
          </p:nvPr>
        </p:nvGraphicFramePr>
        <p:xfrm>
          <a:off x="423746" y="1825947"/>
          <a:ext cx="10876604" cy="432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0469">
                  <a:extLst>
                    <a:ext uri="{9D8B030D-6E8A-4147-A177-3AD203B41FA5}">
                      <a16:colId xmlns:a16="http://schemas.microsoft.com/office/drawing/2014/main" val="4070466628"/>
                    </a:ext>
                  </a:extLst>
                </a:gridCol>
                <a:gridCol w="2877014">
                  <a:extLst>
                    <a:ext uri="{9D8B030D-6E8A-4147-A177-3AD203B41FA5}">
                      <a16:colId xmlns:a16="http://schemas.microsoft.com/office/drawing/2014/main" val="2860419693"/>
                    </a:ext>
                  </a:extLst>
                </a:gridCol>
                <a:gridCol w="2854712">
                  <a:extLst>
                    <a:ext uri="{9D8B030D-6E8A-4147-A177-3AD203B41FA5}">
                      <a16:colId xmlns:a16="http://schemas.microsoft.com/office/drawing/2014/main" val="733169817"/>
                    </a:ext>
                  </a:extLst>
                </a:gridCol>
                <a:gridCol w="2234409">
                  <a:extLst>
                    <a:ext uri="{9D8B030D-6E8A-4147-A177-3AD203B41FA5}">
                      <a16:colId xmlns:a16="http://schemas.microsoft.com/office/drawing/2014/main" val="3167617727"/>
                    </a:ext>
                  </a:extLst>
                </a:gridCol>
              </a:tblGrid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06529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88849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54676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762355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537100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8649968"/>
                  </a:ext>
                </a:extLst>
              </a:tr>
              <a:tr h="617395">
                <a:tc>
                  <a:txBody>
                    <a:bodyPr/>
                    <a:lstStyle/>
                    <a:p>
                      <a:pPr algn="l"/>
                      <a:endParaRPr lang="nl-NL" sz="1400" b="0" i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72000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7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NL" sz="1400" b="0" i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R="54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458598"/>
                  </a:ext>
                </a:extLst>
              </a:tr>
            </a:tbl>
          </a:graphicData>
        </a:graphic>
      </p:graphicFrame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5C9C5567-9483-4EE3-137A-B21E47037D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>
          <a:xfrm>
            <a:off x="3346501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10">
            <a:extLst>
              <a:ext uri="{FF2B5EF4-FFF2-40B4-BE49-F238E27FC236}">
                <a16:creationId xmlns:a16="http://schemas.microsoft.com/office/drawing/2014/main" id="{0D0523E9-573A-8C1F-68D0-7561385C2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3346501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Tijdelijke aanduiding voor tekst 10">
            <a:extLst>
              <a:ext uri="{FF2B5EF4-FFF2-40B4-BE49-F238E27FC236}">
                <a16:creationId xmlns:a16="http://schemas.microsoft.com/office/drawing/2014/main" id="{97B555DE-E833-3789-3DB7-A473DCDECB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8"/>
          </p:nvPr>
        </p:nvSpPr>
        <p:spPr>
          <a:xfrm>
            <a:off x="3346501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Tijdelijke aanduiding voor tekst 10">
            <a:extLst>
              <a:ext uri="{FF2B5EF4-FFF2-40B4-BE49-F238E27FC236}">
                <a16:creationId xmlns:a16="http://schemas.microsoft.com/office/drawing/2014/main" id="{BAC10889-3ADF-55AD-52BB-ADEFD2AE3F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>
          <a:xfrm>
            <a:off x="3346501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7" name="Tijdelijke aanduiding voor tekst 10">
            <a:extLst>
              <a:ext uri="{FF2B5EF4-FFF2-40B4-BE49-F238E27FC236}">
                <a16:creationId xmlns:a16="http://schemas.microsoft.com/office/drawing/2014/main" id="{45DD9C10-F231-A265-3AC8-F82FE7281E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>
          <a:xfrm>
            <a:off x="3346501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8" name="Tijdelijke aanduiding voor tekst 10">
            <a:extLst>
              <a:ext uri="{FF2B5EF4-FFF2-40B4-BE49-F238E27FC236}">
                <a16:creationId xmlns:a16="http://schemas.microsoft.com/office/drawing/2014/main" id="{D9D36D17-65AD-70BD-D957-8AC73C3C5D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1"/>
          </p:nvPr>
        </p:nvSpPr>
        <p:spPr>
          <a:xfrm>
            <a:off x="3346501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9" name="Tijdelijke aanduiding voor tekst 10">
            <a:extLst>
              <a:ext uri="{FF2B5EF4-FFF2-40B4-BE49-F238E27FC236}">
                <a16:creationId xmlns:a16="http://schemas.microsoft.com/office/drawing/2014/main" id="{337801AF-A73A-F33B-1D3D-B990EA258B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2"/>
          </p:nvPr>
        </p:nvSpPr>
        <p:spPr>
          <a:xfrm>
            <a:off x="3346501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" name="Tijdelijke aanduiding voor tekst 10">
            <a:extLst>
              <a:ext uri="{FF2B5EF4-FFF2-40B4-BE49-F238E27FC236}">
                <a16:creationId xmlns:a16="http://schemas.microsoft.com/office/drawing/2014/main" id="{6B670D73-A97D-2668-1342-5DBD4A8EB3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23316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1" name="Tijdelijke aanduiding voor tekst 10">
            <a:extLst>
              <a:ext uri="{FF2B5EF4-FFF2-40B4-BE49-F238E27FC236}">
                <a16:creationId xmlns:a16="http://schemas.microsoft.com/office/drawing/2014/main" id="{CA312741-9357-C854-9FC6-1D26399039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>
          <a:xfrm>
            <a:off x="623316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2" name="Tijdelijke aanduiding voor tekst 10">
            <a:extLst>
              <a:ext uri="{FF2B5EF4-FFF2-40B4-BE49-F238E27FC236}">
                <a16:creationId xmlns:a16="http://schemas.microsoft.com/office/drawing/2014/main" id="{2E4272F6-A5F8-A21C-4DC6-B5D60E89FE9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5"/>
          </p:nvPr>
        </p:nvSpPr>
        <p:spPr>
          <a:xfrm>
            <a:off x="623316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3" name="Tijdelijke aanduiding voor tekst 10">
            <a:extLst>
              <a:ext uri="{FF2B5EF4-FFF2-40B4-BE49-F238E27FC236}">
                <a16:creationId xmlns:a16="http://schemas.microsoft.com/office/drawing/2014/main" id="{686E1C38-26FB-1AD1-F96C-2E00119BA2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>
          <a:xfrm>
            <a:off x="623316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4" name="Tijdelijke aanduiding voor tekst 10">
            <a:extLst>
              <a:ext uri="{FF2B5EF4-FFF2-40B4-BE49-F238E27FC236}">
                <a16:creationId xmlns:a16="http://schemas.microsoft.com/office/drawing/2014/main" id="{B2C07762-5330-EB31-DDE3-3F85CB59B5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7"/>
          </p:nvPr>
        </p:nvSpPr>
        <p:spPr>
          <a:xfrm>
            <a:off x="623316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5" name="Tijdelijke aanduiding voor tekst 10">
            <a:extLst>
              <a:ext uri="{FF2B5EF4-FFF2-40B4-BE49-F238E27FC236}">
                <a16:creationId xmlns:a16="http://schemas.microsoft.com/office/drawing/2014/main" id="{344F9290-086D-03C6-3485-00887171A9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8"/>
          </p:nvPr>
        </p:nvSpPr>
        <p:spPr>
          <a:xfrm>
            <a:off x="623316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6" name="Tijdelijke aanduiding voor tekst 10">
            <a:extLst>
              <a:ext uri="{FF2B5EF4-FFF2-40B4-BE49-F238E27FC236}">
                <a16:creationId xmlns:a16="http://schemas.microsoft.com/office/drawing/2014/main" id="{DDF46217-E600-BD0D-F10C-B9AAA0D5D0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9"/>
          </p:nvPr>
        </p:nvSpPr>
        <p:spPr>
          <a:xfrm>
            <a:off x="623316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7" name="Tijdelijke aanduiding voor tekst 10">
            <a:extLst>
              <a:ext uri="{FF2B5EF4-FFF2-40B4-BE49-F238E27FC236}">
                <a16:creationId xmlns:a16="http://schemas.microsoft.com/office/drawing/2014/main" id="{BC487EDD-640F-CC4F-3F63-0D283156C6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>
          <a:xfrm>
            <a:off x="9098280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8" name="Tijdelijke aanduiding voor tekst 10">
            <a:extLst>
              <a:ext uri="{FF2B5EF4-FFF2-40B4-BE49-F238E27FC236}">
                <a16:creationId xmlns:a16="http://schemas.microsoft.com/office/drawing/2014/main" id="{D56E85F8-B172-0B6F-71A2-F6AE2A0E40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1"/>
          </p:nvPr>
        </p:nvSpPr>
        <p:spPr>
          <a:xfrm>
            <a:off x="9098280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9" name="Tijdelijke aanduiding voor tekst 10">
            <a:extLst>
              <a:ext uri="{FF2B5EF4-FFF2-40B4-BE49-F238E27FC236}">
                <a16:creationId xmlns:a16="http://schemas.microsoft.com/office/drawing/2014/main" id="{7A20183F-2B21-748D-7C20-F13281D877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>
          <a:xfrm>
            <a:off x="9098280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0" name="Tijdelijke aanduiding voor tekst 10">
            <a:extLst>
              <a:ext uri="{FF2B5EF4-FFF2-40B4-BE49-F238E27FC236}">
                <a16:creationId xmlns:a16="http://schemas.microsoft.com/office/drawing/2014/main" id="{0FD3A305-6D5F-1508-C359-AE5889F862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3"/>
          </p:nvPr>
        </p:nvSpPr>
        <p:spPr>
          <a:xfrm>
            <a:off x="9098280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1" name="Tijdelijke aanduiding voor tekst 10">
            <a:extLst>
              <a:ext uri="{FF2B5EF4-FFF2-40B4-BE49-F238E27FC236}">
                <a16:creationId xmlns:a16="http://schemas.microsoft.com/office/drawing/2014/main" id="{19F386E0-0559-9B01-B998-64DD6A75D8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>
          <a:xfrm>
            <a:off x="9098280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2" name="Tijdelijke aanduiding voor tekst 10">
            <a:extLst>
              <a:ext uri="{FF2B5EF4-FFF2-40B4-BE49-F238E27FC236}">
                <a16:creationId xmlns:a16="http://schemas.microsoft.com/office/drawing/2014/main" id="{38B28780-536B-F79D-1418-1181BEE00A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>
          <a:xfrm>
            <a:off x="9098280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3" name="Tijdelijke aanduiding voor tekst 10">
            <a:extLst>
              <a:ext uri="{FF2B5EF4-FFF2-40B4-BE49-F238E27FC236}">
                <a16:creationId xmlns:a16="http://schemas.microsoft.com/office/drawing/2014/main" id="{2558E826-8A34-274F-4BB3-6278A5A841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>
          <a:xfrm>
            <a:off x="9098280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4" name="Tijdelijke aanduiding voor tekst 10">
            <a:extLst>
              <a:ext uri="{FF2B5EF4-FFF2-40B4-BE49-F238E27FC236}">
                <a16:creationId xmlns:a16="http://schemas.microsoft.com/office/drawing/2014/main" id="{D34FD626-6FAF-8C6F-8EA7-11CD41FCFD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>
          <a:xfrm>
            <a:off x="423746" y="1882274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5" name="Tijdelijke aanduiding voor tekst 10">
            <a:extLst>
              <a:ext uri="{FF2B5EF4-FFF2-40B4-BE49-F238E27FC236}">
                <a16:creationId xmlns:a16="http://schemas.microsoft.com/office/drawing/2014/main" id="{E48BE71F-A56E-138E-5410-9B5A605107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>
          <a:xfrm>
            <a:off x="423746" y="249989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6" name="Tijdelijke aanduiding voor tekst 10">
            <a:extLst>
              <a:ext uri="{FF2B5EF4-FFF2-40B4-BE49-F238E27FC236}">
                <a16:creationId xmlns:a16="http://schemas.microsoft.com/office/drawing/2014/main" id="{30C58336-1380-C8C6-9F76-0DCBDF838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>
          <a:xfrm>
            <a:off x="423746" y="3117516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7" name="Tijdelijke aanduiding voor tekst 10">
            <a:extLst>
              <a:ext uri="{FF2B5EF4-FFF2-40B4-BE49-F238E27FC236}">
                <a16:creationId xmlns:a16="http://schemas.microsoft.com/office/drawing/2014/main" id="{360C61D9-F0F7-F685-6341-4C762D524F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>
          <a:xfrm>
            <a:off x="423746" y="3734959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8" name="Tijdelijke aanduiding voor tekst 10">
            <a:extLst>
              <a:ext uri="{FF2B5EF4-FFF2-40B4-BE49-F238E27FC236}">
                <a16:creationId xmlns:a16="http://schemas.microsoft.com/office/drawing/2014/main" id="{CAEF9D2C-6565-82AD-5643-4E15F9A81E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>
          <a:xfrm>
            <a:off x="423746" y="4348141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9" name="Tijdelijke aanduiding voor tekst 10">
            <a:extLst>
              <a:ext uri="{FF2B5EF4-FFF2-40B4-BE49-F238E27FC236}">
                <a16:creationId xmlns:a16="http://schemas.microsoft.com/office/drawing/2014/main" id="{4B2E62F0-F479-1487-858D-5B30861BA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>
          <a:xfrm>
            <a:off x="423746" y="4961323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0" name="Tijdelijke aanduiding voor tekst 10">
            <a:extLst>
              <a:ext uri="{FF2B5EF4-FFF2-40B4-BE49-F238E27FC236}">
                <a16:creationId xmlns:a16="http://schemas.microsoft.com/office/drawing/2014/main" id="{9A8B18CD-B1BA-2C29-B411-BF6B79E853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>
          <a:xfrm>
            <a:off x="423746" y="5574505"/>
            <a:ext cx="2202070" cy="50373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FontTx/>
              <a:buNone/>
              <a:defRPr sz="12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algn="ctr">
              <a:buFontTx/>
              <a:buNone/>
              <a:defRPr sz="12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31940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k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rije vorm 13">
            <a:extLst>
              <a:ext uri="{FF2B5EF4-FFF2-40B4-BE49-F238E27FC236}">
                <a16:creationId xmlns:a16="http://schemas.microsoft.com/office/drawing/2014/main" id="{AEA17D68-182D-C92D-2917-43601FA97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313741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453DB93-E33A-4494-A484-413F3CA755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6207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26288DA3-8FCC-88C0-9D81-3C0F70451D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991275" y="3970149"/>
            <a:ext cx="3507547" cy="2233734"/>
          </a:xfrm>
          <a:custGeom>
            <a:avLst/>
            <a:gdLst>
              <a:gd name="csX0" fmla="*/ 412172 w 3507547"/>
              <a:gd name="csY0" fmla="*/ 0 h 2233734"/>
              <a:gd name="csX1" fmla="*/ 3393622 w 3507547"/>
              <a:gd name="csY1" fmla="*/ 0 h 2233734"/>
              <a:gd name="csX2" fmla="*/ 3507547 w 3507547"/>
              <a:gd name="csY2" fmla="*/ 117628 h 2233734"/>
              <a:gd name="csX3" fmla="*/ 3507547 w 3507547"/>
              <a:gd name="csY3" fmla="*/ 1808167 h 2233734"/>
              <a:gd name="csX4" fmla="*/ 3178443 w 3507547"/>
              <a:gd name="csY4" fmla="*/ 2225090 h 2233734"/>
              <a:gd name="csX5" fmla="*/ 3095395 w 3507547"/>
              <a:gd name="csY5" fmla="*/ 2233734 h 2233734"/>
              <a:gd name="csX6" fmla="*/ 113915 w 3507547"/>
              <a:gd name="csY6" fmla="*/ 2233734 h 2233734"/>
              <a:gd name="csX7" fmla="*/ 69580 w 3507547"/>
              <a:gd name="csY7" fmla="*/ 2224492 h 2233734"/>
              <a:gd name="csX8" fmla="*/ 0 w 3507547"/>
              <a:gd name="csY8" fmla="*/ 2116108 h 2233734"/>
              <a:gd name="csX9" fmla="*/ 0 w 3507547"/>
              <a:gd name="csY9" fmla="*/ 425569 h 2233734"/>
              <a:gd name="csX10" fmla="*/ 412172 w 3507547"/>
              <a:gd name="csY10" fmla="*/ 0 h 22337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507547" h="2233734">
                <a:moveTo>
                  <a:pt x="412172" y="0"/>
                </a:moveTo>
                <a:lnTo>
                  <a:pt x="3393622" y="0"/>
                </a:lnTo>
                <a:cubicBezTo>
                  <a:pt x="3456541" y="0"/>
                  <a:pt x="3507547" y="52664"/>
                  <a:pt x="3507547" y="117628"/>
                </a:cubicBezTo>
                <a:lnTo>
                  <a:pt x="3507547" y="1808167"/>
                </a:lnTo>
                <a:cubicBezTo>
                  <a:pt x="3507547" y="2013823"/>
                  <a:pt x="3366262" y="2185407"/>
                  <a:pt x="3178443" y="2225090"/>
                </a:cubicBezTo>
                <a:lnTo>
                  <a:pt x="3095395" y="2233734"/>
                </a:lnTo>
                <a:lnTo>
                  <a:pt x="113915" y="2233734"/>
                </a:lnTo>
                <a:lnTo>
                  <a:pt x="69580" y="2224492"/>
                </a:lnTo>
                <a:cubicBezTo>
                  <a:pt x="28692" y="2206635"/>
                  <a:pt x="0" y="2164831"/>
                  <a:pt x="0" y="2116108"/>
                </a:cubicBezTo>
                <a:lnTo>
                  <a:pt x="0" y="425569"/>
                </a:lnTo>
                <a:cubicBezTo>
                  <a:pt x="0" y="190534"/>
                  <a:pt x="184536" y="0"/>
                  <a:pt x="412172" y="0"/>
                </a:cubicBezTo>
                <a:close/>
              </a:path>
            </a:pathLst>
          </a:custGeom>
          <a:solidFill>
            <a:srgbClr val="EC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21645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0A57D648-7A94-7780-F246-96488E2CCB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>
          <a:xfrm>
            <a:off x="914400" y="4178893"/>
            <a:ext cx="2951163" cy="18520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F8D51B67-EE2E-F5E8-F7ED-2516F6F0E1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>
          <a:xfrm>
            <a:off x="462041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8">
            <a:extLst>
              <a:ext uri="{FF2B5EF4-FFF2-40B4-BE49-F238E27FC236}">
                <a16:creationId xmlns:a16="http://schemas.microsoft.com/office/drawing/2014/main" id="{C43E0771-AB04-3AD2-AADF-652BF5E146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8349187" y="4178893"/>
            <a:ext cx="2951163" cy="18520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153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op groene achtergo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 marL="336600" indent="-3384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lang="nl-NL" sz="1800" b="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541800" indent="-3366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b="0" i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78757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invoe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media 2">
            <a:extLst>
              <a:ext uri="{FF2B5EF4-FFF2-40B4-BE49-F238E27FC236}">
                <a16:creationId xmlns:a16="http://schemas.microsoft.com/office/drawing/2014/main" id="{68300CC6-8CB3-BC0F-CA35-74A2EBC7A96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media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8518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r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8" y="1438070"/>
            <a:ext cx="3248317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Bedankt voor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3095916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uw aandacht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F49A8D0-C0E2-389F-190A-8F2F16BC8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3551" y="4578832"/>
            <a:ext cx="5348449" cy="227916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0378" y="5460001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86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80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16EDD4-08C4-D9FB-8EBE-9B87A04371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3" t="24402" r="12885" b="37700"/>
          <a:stretch>
            <a:fillRect/>
          </a:stretch>
        </p:blipFill>
        <p:spPr>
          <a:xfrm>
            <a:off x="8258715" y="1376929"/>
            <a:ext cx="3137250" cy="2305791"/>
          </a:xfrm>
          <a:prstGeom prst="rect">
            <a:avLst/>
          </a:prstGeom>
        </p:spPr>
      </p:pic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316150" y="2253056"/>
            <a:ext cx="1123587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14943" y="2253056"/>
            <a:ext cx="1078331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7046" y="2253056"/>
            <a:ext cx="97910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625453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 dirty="0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1666B063-63EE-6486-ECCC-F60B60CEF2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5" t="40281" r="8847" b="44907"/>
          <a:stretch>
            <a:fillRect/>
          </a:stretch>
        </p:blipFill>
        <p:spPr>
          <a:xfrm>
            <a:off x="8181419" y="2697443"/>
            <a:ext cx="3479009" cy="914977"/>
          </a:xfrm>
          <a:prstGeom prst="rect">
            <a:avLst/>
          </a:prstGeom>
        </p:spPr>
      </p:pic>
      <p:sp>
        <p:nvSpPr>
          <p:cNvPr id="15" name="Tijdelijke aanduiding voor tekst 23">
            <a:extLst>
              <a:ext uri="{FF2B5EF4-FFF2-40B4-BE49-F238E27FC236}">
                <a16:creationId xmlns:a16="http://schemas.microsoft.com/office/drawing/2014/main" id="{3EE8B8D3-B821-99D2-4664-7B2C4D881AF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09030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7" name="Tijdelijke aanduiding voor tekst 23">
            <a:extLst>
              <a:ext uri="{FF2B5EF4-FFF2-40B4-BE49-F238E27FC236}">
                <a16:creationId xmlns:a16="http://schemas.microsoft.com/office/drawing/2014/main" id="{948724B9-7549-7FED-941C-C1B76730A9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695854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19" name="Tijdelijke aanduiding voor tekst 23">
            <a:extLst>
              <a:ext uri="{FF2B5EF4-FFF2-40B4-BE49-F238E27FC236}">
                <a16:creationId xmlns:a16="http://schemas.microsoft.com/office/drawing/2014/main" id="{4A745CD6-BBD3-B719-79C0-D9085CA962F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52739" y="3577402"/>
            <a:ext cx="923182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20" name="Tijdelijke aanduiding voor tekst 23">
            <a:extLst>
              <a:ext uri="{FF2B5EF4-FFF2-40B4-BE49-F238E27FC236}">
                <a16:creationId xmlns:a16="http://schemas.microsoft.com/office/drawing/2014/main" id="{A53413D2-D180-A967-2F5C-299049B9414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852146" y="3577402"/>
            <a:ext cx="867484" cy="57855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8744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ptie B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ilhouet, creativiteit&#10;&#10;Automatisch gegenereerde beschrijving">
            <a:extLst>
              <a:ext uri="{FF2B5EF4-FFF2-40B4-BE49-F238E27FC236}">
                <a16:creationId xmlns:a16="http://schemas.microsoft.com/office/drawing/2014/main" id="{3050AD58-DAFE-808E-A887-92161960D6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1BD012D8-B0D1-0927-86E2-714DD63F6B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27939" y="747054"/>
            <a:ext cx="2181000" cy="56781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Een korte regel</a:t>
            </a:r>
          </a:p>
        </p:txBody>
      </p:sp>
      <p:sp>
        <p:nvSpPr>
          <p:cNvPr id="24" name="Tijdelijke aanduiding voor tekst 22">
            <a:extLst>
              <a:ext uri="{FF2B5EF4-FFF2-40B4-BE49-F238E27FC236}">
                <a16:creationId xmlns:a16="http://schemas.microsoft.com/office/drawing/2014/main" id="{6368230E-29B5-71C0-69E2-FF7533C47C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727939" y="1438070"/>
            <a:ext cx="3909684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Document naam</a:t>
            </a:r>
          </a:p>
        </p:txBody>
      </p:sp>
      <p:sp>
        <p:nvSpPr>
          <p:cNvPr id="25" name="Tijdelijke aanduiding voor tekst 22">
            <a:extLst>
              <a:ext uri="{FF2B5EF4-FFF2-40B4-BE49-F238E27FC236}">
                <a16:creationId xmlns:a16="http://schemas.microsoft.com/office/drawing/2014/main" id="{AAD3D00D-7D6E-3E6C-CA2B-C46F41971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727939" y="2361858"/>
            <a:ext cx="2741655" cy="78941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lIns="180000" tIns="144000" rIns="180000" bIns="144000" anchor="ctr">
            <a:spAutoFit/>
          </a:bodyPr>
          <a:lstStyle>
            <a:lvl1pPr marL="0" indent="0" algn="l">
              <a:buNone/>
              <a:defRPr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op 2 regels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4C436F1-43DC-AA51-55E5-72E4EAD2F8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7939" y="4268458"/>
            <a:ext cx="1638332" cy="67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7861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3" y="673696"/>
            <a:ext cx="10327953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10327953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35868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2" name="Tijdelijke aanduiding voor afbeelding 14">
            <a:extLst>
              <a:ext uri="{FF2B5EF4-FFF2-40B4-BE49-F238E27FC236}">
                <a16:creationId xmlns:a16="http://schemas.microsoft.com/office/drawing/2014/main" id="{8A6CFFA5-3158-C925-CDDF-0BECBD6F6E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 hasCustomPrompt="1"/>
          </p:nvPr>
        </p:nvSpPr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200">
                <a:latin typeface="Figtree" pitchFamily="2" charset="0"/>
              </a:defRPr>
            </a:lvl1pPr>
          </a:lstStyle>
          <a:p>
            <a:r>
              <a:rPr lang="nl-NL"/>
              <a:t>Afbeelding</a:t>
            </a:r>
          </a:p>
        </p:txBody>
      </p:sp>
    </p:spTree>
    <p:extLst>
      <p:ext uri="{BB962C8B-B14F-4D97-AF65-F5344CB8AC3E}">
        <p14:creationId xmlns:p14="http://schemas.microsoft.com/office/powerpoint/2010/main" val="2979698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20612541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136077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tekst en instruc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rije vorm 2">
            <a:extLst>
              <a:ext uri="{FF2B5EF4-FFF2-40B4-BE49-F238E27FC236}">
                <a16:creationId xmlns:a16="http://schemas.microsoft.com/office/drawing/2014/main" id="{B75146FF-45F7-C032-90AA-9AC85F8BC54A}"/>
              </a:ext>
            </a:extLst>
          </p:cNvPr>
          <p:cNvSpPr/>
          <p:nvPr userDrawn="1"/>
        </p:nvSpPr>
        <p:spPr>
          <a:xfrm>
            <a:off x="7849590" y="289973"/>
            <a:ext cx="4049040" cy="6278054"/>
          </a:xfrm>
          <a:custGeom>
            <a:avLst/>
            <a:gdLst>
              <a:gd name="csX0" fmla="*/ 425569 w 3621558"/>
              <a:gd name="csY0" fmla="*/ 0 h 5781758"/>
              <a:gd name="csX1" fmla="*/ 3503930 w 3621558"/>
              <a:gd name="csY1" fmla="*/ 0 h 5781758"/>
              <a:gd name="csX2" fmla="*/ 3621558 w 3621558"/>
              <a:gd name="csY2" fmla="*/ 117628 h 5781758"/>
              <a:gd name="csX3" fmla="*/ 3621558 w 3621558"/>
              <a:gd name="csY3" fmla="*/ 5356191 h 5781758"/>
              <a:gd name="csX4" fmla="*/ 3281756 w 3621558"/>
              <a:gd name="csY4" fmla="*/ 5773114 h 5781758"/>
              <a:gd name="csX5" fmla="*/ 3196009 w 3621558"/>
              <a:gd name="csY5" fmla="*/ 5781758 h 5781758"/>
              <a:gd name="csX6" fmla="*/ 117618 w 3621558"/>
              <a:gd name="csY6" fmla="*/ 5781758 h 5781758"/>
              <a:gd name="csX7" fmla="*/ 71842 w 3621558"/>
              <a:gd name="csY7" fmla="*/ 5772516 h 5781758"/>
              <a:gd name="csX8" fmla="*/ 0 w 3621558"/>
              <a:gd name="csY8" fmla="*/ 5664132 h 5781758"/>
              <a:gd name="csX9" fmla="*/ 0 w 3621558"/>
              <a:gd name="csY9" fmla="*/ 425569 h 5781758"/>
              <a:gd name="csX10" fmla="*/ 425569 w 3621558"/>
              <a:gd name="csY10" fmla="*/ 0 h 57817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21558" h="5781758">
                <a:moveTo>
                  <a:pt x="425569" y="0"/>
                </a:moveTo>
                <a:lnTo>
                  <a:pt x="3503930" y="0"/>
                </a:lnTo>
                <a:cubicBezTo>
                  <a:pt x="3568894" y="0"/>
                  <a:pt x="3621558" y="52664"/>
                  <a:pt x="3621558" y="117628"/>
                </a:cubicBezTo>
                <a:lnTo>
                  <a:pt x="3621558" y="5356191"/>
                </a:lnTo>
                <a:cubicBezTo>
                  <a:pt x="3621558" y="5561847"/>
                  <a:pt x="3475680" y="5733431"/>
                  <a:pt x="3281756" y="5773114"/>
                </a:cubicBezTo>
                <a:lnTo>
                  <a:pt x="3196009" y="5781758"/>
                </a:lnTo>
                <a:lnTo>
                  <a:pt x="117618" y="5781758"/>
                </a:lnTo>
                <a:lnTo>
                  <a:pt x="71842" y="5772516"/>
                </a:lnTo>
                <a:cubicBezTo>
                  <a:pt x="29624" y="5754659"/>
                  <a:pt x="0" y="5712855"/>
                  <a:pt x="0" y="5664132"/>
                </a:cubicBezTo>
                <a:lnTo>
                  <a:pt x="0" y="425569"/>
                </a:lnTo>
                <a:cubicBezTo>
                  <a:pt x="0" y="190534"/>
                  <a:pt x="190534" y="0"/>
                  <a:pt x="4255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nl-NL"/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id="{86CB6872-2DD9-E134-B26D-E4C3EFCF94FC}"/>
              </a:ext>
            </a:extLst>
          </p:cNvPr>
          <p:cNvSpPr/>
          <p:nvPr userDrawn="1"/>
        </p:nvSpPr>
        <p:spPr>
          <a:xfrm>
            <a:off x="7998409" y="5398051"/>
            <a:ext cx="3731269" cy="691620"/>
          </a:xfrm>
          <a:prstGeom prst="roundRect">
            <a:avLst>
              <a:gd name="adj" fmla="val 12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8664" y="673696"/>
            <a:ext cx="6901690" cy="101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 en tekst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767F65D-077F-1C47-967E-14C05EC8D44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662" y="1689557"/>
            <a:ext cx="6901691" cy="462797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rgbClr val="00000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268B053-6E61-457D-DB39-6FCAC7D997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98409" y="547190"/>
            <a:ext cx="3731269" cy="68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7" name="Tijdelijke aanduiding voor tekst 5">
            <a:extLst>
              <a:ext uri="{FF2B5EF4-FFF2-40B4-BE49-F238E27FC236}">
                <a16:creationId xmlns:a16="http://schemas.microsoft.com/office/drawing/2014/main" id="{1B0DC77B-8EF8-D84F-481B-206AA8978C9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8409" y="4836379"/>
            <a:ext cx="3731269" cy="47881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FontTx/>
              <a:buNone/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nl-NL"/>
              <a:t>Vul hier in waar het geldig is en voor wie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ED7A48D-485F-3909-4E16-114F290ED1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542" t="83799" r="4601" b="4766"/>
          <a:stretch>
            <a:fillRect/>
          </a:stretch>
        </p:blipFill>
        <p:spPr>
          <a:xfrm>
            <a:off x="8228458" y="5467653"/>
            <a:ext cx="3003549" cy="539157"/>
          </a:xfrm>
          <a:prstGeom prst="rect">
            <a:avLst/>
          </a:prstGeom>
        </p:spPr>
      </p:pic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EC1A3BE9-73B9-893F-E1B5-643FFC47AA8B}"/>
              </a:ext>
            </a:extLst>
          </p:cNvPr>
          <p:cNvSpPr/>
          <p:nvPr userDrawn="1"/>
        </p:nvSpPr>
        <p:spPr>
          <a:xfrm>
            <a:off x="7998409" y="1289207"/>
            <a:ext cx="3731269" cy="3464311"/>
          </a:xfrm>
          <a:prstGeom prst="roundRect">
            <a:avLst>
              <a:gd name="adj" fmla="val 37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Afgeronde rechthoek 13">
            <a:extLst>
              <a:ext uri="{FF2B5EF4-FFF2-40B4-BE49-F238E27FC236}">
                <a16:creationId xmlns:a16="http://schemas.microsoft.com/office/drawing/2014/main" id="{84EFD191-6B79-5C43-9990-D01517929E27}"/>
              </a:ext>
            </a:extLst>
          </p:cNvPr>
          <p:cNvSpPr/>
          <p:nvPr userDrawn="1"/>
        </p:nvSpPr>
        <p:spPr>
          <a:xfrm>
            <a:off x="8114567" y="4213591"/>
            <a:ext cx="3479009" cy="425432"/>
          </a:xfrm>
          <a:prstGeom prst="roundRect">
            <a:avLst>
              <a:gd name="adj" fmla="val 1013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" name="Graphic 15" descr="Waarschuwing met effen opvulling">
            <a:extLst>
              <a:ext uri="{FF2B5EF4-FFF2-40B4-BE49-F238E27FC236}">
                <a16:creationId xmlns:a16="http://schemas.microsoft.com/office/drawing/2014/main" id="{B888ABF5-175B-DC33-3692-B2749CDF0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1419" y="4311380"/>
            <a:ext cx="208987" cy="208987"/>
          </a:xfrm>
          <a:prstGeom prst="rect">
            <a:avLst/>
          </a:prstGeom>
        </p:spPr>
      </p:pic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43DCE9E-33CE-AD90-EE4A-28FA3382622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40738" y="4262142"/>
            <a:ext cx="3083821" cy="31924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1000"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b="1" i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Typ hier waar je problemen kunt melden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AC623BD8-B3D7-7424-3A17-DFDFA55B66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008" y="1411418"/>
            <a:ext cx="3497597" cy="2222751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7AA2450E-EEDE-3EF4-BA66-A5733D65833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10784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5" name="Tijdelijke aanduiding voor tekst 23">
            <a:extLst>
              <a:ext uri="{FF2B5EF4-FFF2-40B4-BE49-F238E27FC236}">
                <a16:creationId xmlns:a16="http://schemas.microsoft.com/office/drawing/2014/main" id="{D68B9A56-4D47-821A-F8EB-E4269D1641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697608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6" name="Tijdelijke aanduiding voor tekst 23">
            <a:extLst>
              <a:ext uri="{FF2B5EF4-FFF2-40B4-BE49-F238E27FC236}">
                <a16:creationId xmlns:a16="http://schemas.microsoft.com/office/drawing/2014/main" id="{192EF401-CBE1-6EA4-B642-6D7D3356D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54493" y="2253056"/>
            <a:ext cx="923182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7" name="Tijdelijke aanduiding voor tekst 23">
            <a:extLst>
              <a:ext uri="{FF2B5EF4-FFF2-40B4-BE49-F238E27FC236}">
                <a16:creationId xmlns:a16="http://schemas.microsoft.com/office/drawing/2014/main" id="{8694A2C9-A734-7A76-2CD6-7783183FF7B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53900" y="2253056"/>
            <a:ext cx="867484" cy="346477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8" name="Tijdelijke aanduiding voor tekst 23">
            <a:extLst>
              <a:ext uri="{FF2B5EF4-FFF2-40B4-BE49-F238E27FC236}">
                <a16:creationId xmlns:a16="http://schemas.microsoft.com/office/drawing/2014/main" id="{6E4ACD56-63D5-505E-108E-6AAEF334A0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93274" y="3676314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39" name="Tijdelijke aanduiding voor tekst 23">
            <a:extLst>
              <a:ext uri="{FF2B5EF4-FFF2-40B4-BE49-F238E27FC236}">
                <a16:creationId xmlns:a16="http://schemas.microsoft.com/office/drawing/2014/main" id="{9DF2F03A-4999-4D96-3BAE-0663F7E67E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225141" y="3682720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  <p:sp>
        <p:nvSpPr>
          <p:cNvPr id="40" name="Tijdelijke aanduiding voor tekst 23">
            <a:extLst>
              <a:ext uri="{FF2B5EF4-FFF2-40B4-BE49-F238E27FC236}">
                <a16:creationId xmlns:a16="http://schemas.microsoft.com/office/drawing/2014/main" id="{B0CF23B2-79A0-1D59-2CAB-1B838B99D8C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361406" y="3669908"/>
            <a:ext cx="1078331" cy="40308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8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2pPr>
            <a:lvl3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3pPr>
            <a:lvl4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4pPr>
            <a:lvl5pPr>
              <a:buFontTx/>
              <a:buNone/>
              <a:defRPr sz="1000" b="1" i="0">
                <a:latin typeface="Segoe UI Semibold" panose="020B0702040204020203" pitchFamily="34" charset="0"/>
                <a:cs typeface="Segoe UI Semibold" panose="020B0702040204020203" pitchFamily="34" charset="0"/>
              </a:defRPr>
            </a:lvl5pPr>
          </a:lstStyle>
          <a:p>
            <a:pPr lvl="0"/>
            <a:r>
              <a:rPr lang="nl-NL"/>
              <a:t>Icoon</a:t>
            </a:r>
          </a:p>
        </p:txBody>
      </p:sp>
    </p:spTree>
    <p:extLst>
      <p:ext uri="{BB962C8B-B14F-4D97-AF65-F5344CB8AC3E}">
        <p14:creationId xmlns:p14="http://schemas.microsoft.com/office/powerpoint/2010/main" val="3051005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uw vlak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1" name="Tijdelijke aanduiding voor tekst 18">
            <a:extLst>
              <a:ext uri="{FF2B5EF4-FFF2-40B4-BE49-F238E27FC236}">
                <a16:creationId xmlns:a16="http://schemas.microsoft.com/office/drawing/2014/main" id="{07737D2D-2C43-6B51-B5D3-611FCCEC9E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 hasCustomPrompt="1"/>
          </p:nvPr>
        </p:nvSpPr>
        <p:spPr>
          <a:xfrm>
            <a:off x="914413" y="883246"/>
            <a:ext cx="10334612" cy="4770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3000" b="1" spc="0" baseline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b="1">
                <a:latin typeface="+mj-lt"/>
              </a:defRPr>
            </a:lvl2pPr>
            <a:lvl3pPr marL="914400" indent="0">
              <a:buNone/>
              <a:defRPr b="1">
                <a:latin typeface="+mj-lt"/>
              </a:defRPr>
            </a:lvl3pPr>
            <a:lvl4pPr marL="1371600" indent="0">
              <a:buNone/>
              <a:defRPr b="1">
                <a:latin typeface="+mj-lt"/>
              </a:defRPr>
            </a:lvl4pPr>
            <a:lvl5pPr marL="1828800" indent="0">
              <a:buNone/>
              <a:defRPr b="1">
                <a:latin typeface="+mj-lt"/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>
          <a:xfrm>
            <a:off x="914412" y="1689556"/>
            <a:ext cx="10334611" cy="428519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defRPr lang="nl-NL" sz="18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820397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op blauw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>
            <a:extLst>
              <a:ext uri="{FF2B5EF4-FFF2-40B4-BE49-F238E27FC236}">
                <a16:creationId xmlns:a16="http://schemas.microsoft.com/office/drawing/2014/main" id="{E570583B-4132-E407-BA3F-16E0BC4B53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539640" y="547723"/>
            <a:ext cx="11112720" cy="5762553"/>
          </a:xfrm>
          <a:custGeom>
            <a:avLst/>
            <a:gdLst>
              <a:gd name="csX0" fmla="*/ 263786 w 7976041"/>
              <a:gd name="csY0" fmla="*/ 0 h 4463390"/>
              <a:gd name="csX1" fmla="*/ 7902172 w 7976041"/>
              <a:gd name="csY1" fmla="*/ 0 h 4463390"/>
              <a:gd name="csX2" fmla="*/ 7976041 w 7976041"/>
              <a:gd name="csY2" fmla="*/ 73869 h 4463390"/>
              <a:gd name="csX3" fmla="*/ 7976041 w 7976041"/>
              <a:gd name="csY3" fmla="*/ 4199605 h 4463390"/>
              <a:gd name="csX4" fmla="*/ 7765417 w 7976041"/>
              <a:gd name="csY4" fmla="*/ 4458032 h 4463390"/>
              <a:gd name="csX5" fmla="*/ 7712265 w 7976041"/>
              <a:gd name="csY5" fmla="*/ 4463390 h 4463390"/>
              <a:gd name="csX6" fmla="*/ 73864 w 7976041"/>
              <a:gd name="csY6" fmla="*/ 4463390 h 4463390"/>
              <a:gd name="csX7" fmla="*/ 45116 w 7976041"/>
              <a:gd name="csY7" fmla="*/ 4457586 h 4463390"/>
              <a:gd name="csX8" fmla="*/ 0 w 7976041"/>
              <a:gd name="csY8" fmla="*/ 4389522 h 4463390"/>
              <a:gd name="csX9" fmla="*/ 0 w 7976041"/>
              <a:gd name="csY9" fmla="*/ 263786 h 4463390"/>
              <a:gd name="csX10" fmla="*/ 263786 w 7976041"/>
              <a:gd name="csY10" fmla="*/ 0 h 44633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7976041" h="4463390">
                <a:moveTo>
                  <a:pt x="263786" y="0"/>
                </a:moveTo>
                <a:lnTo>
                  <a:pt x="7902172" y="0"/>
                </a:lnTo>
                <a:cubicBezTo>
                  <a:pt x="7942969" y="0"/>
                  <a:pt x="7976041" y="33072"/>
                  <a:pt x="7976041" y="73869"/>
                </a:cubicBezTo>
                <a:lnTo>
                  <a:pt x="7976041" y="4199605"/>
                </a:lnTo>
                <a:cubicBezTo>
                  <a:pt x="7976041" y="4327080"/>
                  <a:pt x="7885620" y="4433435"/>
                  <a:pt x="7765417" y="4458032"/>
                </a:cubicBezTo>
                <a:lnTo>
                  <a:pt x="7712265" y="4463390"/>
                </a:lnTo>
                <a:lnTo>
                  <a:pt x="73864" y="4463390"/>
                </a:lnTo>
                <a:lnTo>
                  <a:pt x="45116" y="4457586"/>
                </a:lnTo>
                <a:cubicBezTo>
                  <a:pt x="18603" y="4446372"/>
                  <a:pt x="0" y="4420120"/>
                  <a:pt x="0" y="4389522"/>
                </a:cubicBezTo>
                <a:lnTo>
                  <a:pt x="0" y="263786"/>
                </a:lnTo>
                <a:cubicBezTo>
                  <a:pt x="0" y="118101"/>
                  <a:pt x="118101" y="0"/>
                  <a:pt x="263786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CBC1E881-13F5-1CA3-BCF1-520C8F2B5B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412" y="949124"/>
            <a:ext cx="10334611" cy="5025629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lang="nl-NL" sz="3000" b="0" kern="1200" dirty="0" smtClean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6980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Font typeface="Systeemlettertype regulier"/>
              <a:buChar char="⁃"/>
              <a:defRPr sz="18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20994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6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3" r:id="rId2"/>
    <p:sldLayoutId id="2147483677" r:id="rId3"/>
    <p:sldLayoutId id="2147483687" r:id="rId4"/>
    <p:sldLayoutId id="2147483697" r:id="rId5"/>
    <p:sldLayoutId id="2147483700" r:id="rId6"/>
    <p:sldLayoutId id="2147483701" r:id="rId7"/>
    <p:sldLayoutId id="2147483676" r:id="rId8"/>
    <p:sldLayoutId id="2147483699" r:id="rId9"/>
    <p:sldLayoutId id="2147483698" r:id="rId10"/>
    <p:sldLayoutId id="2147483693" r:id="rId11"/>
    <p:sldLayoutId id="2147483689" r:id="rId12"/>
    <p:sldLayoutId id="2147483696" r:id="rId13"/>
    <p:sldLayoutId id="2147483691" r:id="rId14"/>
    <p:sldLayoutId id="2147483692" r:id="rId15"/>
    <p:sldLayoutId id="2147483694" r:id="rId16"/>
    <p:sldLayoutId id="2147483685" r:id="rId17"/>
    <p:sldLayoutId id="2147483702" r:id="rId18"/>
    <p:sldLayoutId id="214748370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13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13.png"/><Relationship Id="rId5" Type="http://schemas.openxmlformats.org/officeDocument/2006/relationships/image" Target="../media/image24.jpe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13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8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27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image" Target="../media/image13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57FF29F-6FF7-8259-0484-FBD9986C97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NL" dirty="0"/>
              <a:t>Instructies vertaling	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8A3ADA6-7AD7-4837-B484-29585FAD6E5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In deze PowerPoint vind je de teksten die we graag willen laten vertalen. Hierbij vragen we je rekening te houden met de volgende punten:</a:t>
            </a:r>
          </a:p>
          <a:p>
            <a:pPr marL="0" indent="0">
              <a:buNone/>
            </a:pPr>
            <a:endParaRPr lang="nl-NL" dirty="0"/>
          </a:p>
          <a:p>
            <a:pPr>
              <a:lnSpc>
                <a:spcPct val="150000"/>
              </a:lnSpc>
            </a:pPr>
            <a:r>
              <a:rPr lang="nl-NL" dirty="0"/>
              <a:t>Vertaal de teksten direct in de bestaande tekstvakken. </a:t>
            </a:r>
          </a:p>
          <a:p>
            <a:pPr>
              <a:lnSpc>
                <a:spcPct val="150000"/>
              </a:lnSpc>
            </a:pPr>
            <a:r>
              <a:rPr lang="nl-NL" dirty="0"/>
              <a:t>Past een vertaling niet binnen het tekst vak, kies dan voor een passende alternatieve formulering. </a:t>
            </a:r>
          </a:p>
          <a:p>
            <a:pPr>
              <a:lnSpc>
                <a:spcPct val="150000"/>
              </a:lnSpc>
            </a:pPr>
            <a:r>
              <a:rPr lang="nl-NL" dirty="0"/>
              <a:t>Is dit niet mogelijk, plaats dan een opmerking bij de betreffende slide. </a:t>
            </a:r>
          </a:p>
          <a:p>
            <a:pPr>
              <a:lnSpc>
                <a:spcPct val="150000"/>
              </a:lnSpc>
            </a:pPr>
            <a:r>
              <a:rPr lang="nl-NL" dirty="0"/>
              <a:t>Vertaal ook de teksten in de afbeeldingen op slides 22 t/m 24, inclusief de teksten bij de iconen. </a:t>
            </a:r>
          </a:p>
          <a:p>
            <a:pPr>
              <a:lnSpc>
                <a:spcPct val="150000"/>
              </a:lnSpc>
            </a:pPr>
            <a:r>
              <a:rPr lang="nl-NL" dirty="0"/>
              <a:t>Bij vragen of onduidelijkheden graag direct contact opnemen, zodat we het proces vlot kunnen laten verlopen.</a:t>
            </a:r>
          </a:p>
        </p:txBody>
      </p:sp>
    </p:spTree>
    <p:extLst>
      <p:ext uri="{BB962C8B-B14F-4D97-AF65-F5344CB8AC3E}">
        <p14:creationId xmlns:p14="http://schemas.microsoft.com/office/powerpoint/2010/main" val="156370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8B7627F-7BD1-ACD8-CB11-26EA2C5453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>
                <a:latin typeface="Segoe UI"/>
                <a:cs typeface="Segoe UI"/>
              </a:rPr>
              <a:t>Classification of purification phases – blue, orange and red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DABCAF7-32F8-7F18-F0CB-DB7804803E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 dirty="0"/>
              <a:t>PWN purifies water step by step, from coarse to fine, </a:t>
            </a:r>
            <a:r>
              <a:rPr lang="en-GB" b="1" dirty="0"/>
              <a:t>ultimately achieving safe drinking water</a:t>
            </a:r>
          </a:p>
          <a:p>
            <a:r>
              <a:rPr lang="en-GB" dirty="0"/>
              <a:t>The further along in the purification process your work is, the more severe the consequences of contamination. Therefore, always set up a hygiene zone </a:t>
            </a:r>
            <a:r>
              <a:rPr lang="en-GB" b="1" dirty="0"/>
              <a:t>within an installation</a:t>
            </a:r>
            <a:r>
              <a:rPr lang="en-GB" dirty="0"/>
              <a:t>.</a:t>
            </a:r>
            <a:endParaRPr lang="en-GB" b="1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en-GB" dirty="0"/>
              <a:t>Purification phases are divided into 3 categories: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4AC52C-848E-63E3-4545-8F80157E5A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/>
              <a:t>Category blue</a:t>
            </a:r>
          </a:p>
          <a:p>
            <a:r>
              <a:rPr lang="en-GB"/>
              <a:t>Raw water, has not yet been disinfected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5A244C-92AF-224E-6143-636390BC8F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/>
              <a:t>Category orange</a:t>
            </a:r>
          </a:p>
          <a:p>
            <a:r>
              <a:rPr lang="en-GB"/>
              <a:t>Has had some disinfection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F067253-D76F-4215-67DE-EC298739B0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 b="1"/>
              <a:t>Category red</a:t>
            </a:r>
          </a:p>
          <a:p>
            <a:r>
              <a:rPr lang="en-GB">
                <a:latin typeface="Segoe UI"/>
                <a:cs typeface="Segoe UI"/>
              </a:rPr>
              <a:t>Mainly disinfected or of drinking water quality</a:t>
            </a:r>
          </a:p>
        </p:txBody>
      </p:sp>
      <p:pic>
        <p:nvPicPr>
          <p:cNvPr id="7" name="09_UK_PWN.mp3">
            <a:hlinkClick r:id="" action="ppaction://media"/>
            <a:extLst>
              <a:ext uri="{FF2B5EF4-FFF2-40B4-BE49-F238E27FC236}">
                <a16:creationId xmlns:a16="http://schemas.microsoft.com/office/drawing/2014/main" id="{45DDB4CE-BC78-1D56-1BDA-A46C936A0F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03" y="-88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3F20978-63F9-095F-6D54-B3E1178AE1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Raw water, no purification</a:t>
            </a:r>
          </a:p>
          <a:p>
            <a:r>
              <a:rPr lang="en-GB" dirty="0"/>
              <a:t>Examples: basins, intake channels, raw water screens</a:t>
            </a:r>
          </a:p>
          <a:p>
            <a:r>
              <a:rPr lang="en-GB" b="1" dirty="0"/>
              <a:t>No disinfection </a:t>
            </a:r>
            <a:r>
              <a:rPr lang="en-GB" dirty="0"/>
              <a:t>after completing your work</a:t>
            </a:r>
          </a:p>
          <a:p>
            <a:r>
              <a:rPr lang="en-GB" dirty="0"/>
              <a:t>No control via sampling</a:t>
            </a:r>
          </a:p>
          <a:p>
            <a:r>
              <a:rPr lang="en-GB" dirty="0"/>
              <a:t>Installation may be </a:t>
            </a:r>
            <a:r>
              <a:rPr lang="en-GB" b="1" dirty="0"/>
              <a:t>put</a:t>
            </a:r>
            <a:r>
              <a:rPr lang="en-GB" dirty="0"/>
              <a:t> </a:t>
            </a:r>
            <a:r>
              <a:rPr lang="en-GB" b="1" dirty="0"/>
              <a:t>back into operation immediately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B58C2C-F197-8208-0D37-725B45BFC5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Some purification</a:t>
            </a:r>
          </a:p>
          <a:p>
            <a:r>
              <a:rPr lang="en-GB" dirty="0"/>
              <a:t>Examples: coagulation and sedimentation</a:t>
            </a:r>
          </a:p>
          <a:p>
            <a:r>
              <a:rPr lang="en-GB" b="1" dirty="0"/>
              <a:t>Disinfection after </a:t>
            </a:r>
            <a:r>
              <a:rPr lang="en-GB" dirty="0"/>
              <a:t>completing your work</a:t>
            </a:r>
          </a:p>
          <a:p>
            <a:r>
              <a:rPr lang="en-GB" b="1" dirty="0"/>
              <a:t>Post-control </a:t>
            </a:r>
            <a:r>
              <a:rPr lang="en-GB" dirty="0"/>
              <a:t>via sampling</a:t>
            </a:r>
          </a:p>
          <a:p>
            <a:r>
              <a:rPr lang="en-GB" dirty="0"/>
              <a:t>Installation may be </a:t>
            </a:r>
            <a:r>
              <a:rPr lang="en-GB" b="1" dirty="0"/>
              <a:t>put</a:t>
            </a:r>
            <a:r>
              <a:rPr lang="en-GB" dirty="0"/>
              <a:t> </a:t>
            </a:r>
            <a:r>
              <a:rPr lang="en-GB" b="1" dirty="0"/>
              <a:t>back into operation immediately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A6C356-0639-10B6-7B4E-6A9507CF3F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Final purification phase or already of drinking water quality</a:t>
            </a:r>
          </a:p>
          <a:p>
            <a:r>
              <a:rPr lang="en-GB"/>
              <a:t>Examples: drinking water reservoirs, entire PWN distribution network</a:t>
            </a:r>
          </a:p>
          <a:p>
            <a:r>
              <a:rPr lang="en-GB" b="1"/>
              <a:t>Disinfection after </a:t>
            </a:r>
            <a:r>
              <a:rPr lang="en-GB"/>
              <a:t>completing your work</a:t>
            </a:r>
          </a:p>
          <a:p>
            <a:r>
              <a:rPr lang="en-GB" b="1"/>
              <a:t>Post-control </a:t>
            </a:r>
            <a:r>
              <a:rPr lang="en-GB"/>
              <a:t>via sampling</a:t>
            </a:r>
          </a:p>
          <a:p>
            <a:r>
              <a:rPr lang="en-GB"/>
              <a:t>Installation may only be put into operation </a:t>
            </a:r>
            <a:r>
              <a:rPr lang="en-GB" b="1"/>
              <a:t>after samples have been approved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CFEA42E-F9AF-BF78-383D-5F976943BC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Category blue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AEC09C3-1A18-88F3-DE1C-ECFA2CCA72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Category orange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6895BFC1-C148-C3C8-CB59-78081F967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Category red</a:t>
            </a:r>
          </a:p>
        </p:txBody>
      </p:sp>
      <p:pic>
        <p:nvPicPr>
          <p:cNvPr id="8" name="10_UK_PWN.mp3">
            <a:hlinkClick r:id="" action="ppaction://media"/>
            <a:extLst>
              <a:ext uri="{FF2B5EF4-FFF2-40B4-BE49-F238E27FC236}">
                <a16:creationId xmlns:a16="http://schemas.microsoft.com/office/drawing/2014/main" id="{227E56C4-7010-43A5-5B89-F8BB766B25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4DC4ADC-BBF6-AFEB-63EA-93CA86300C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>
                <a:latin typeface="Segoe UI"/>
                <a:cs typeface="Segoe UI"/>
              </a:rPr>
              <a:t>Category blue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FD8014-7D51-FB2B-8AE3-10643343EB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Category orange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102B6E-BC30-EC4E-B5B9-D32F89E1D1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Category red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0903F93-88C6-0983-91BC-5C4373701A5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Basin, Rough water micro- and rotary screens, SIX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CA730FB-AE83-7E08-B84C-A115525736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Basin, Rough water rotary screens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F83EDC2E-3D5E-A80B-883F-1748CF696E0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/>
              <a:t>Infiltration basins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F85A212D-CE9F-ECD3-6294-3AD94E264A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Flocculators, Sand filters, Ceramic micro-filtration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3D5F5FCC-0396-3BF9-53F1-C05D76F83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/>
              <a:t>Coagulation &amp; sedimentation, Sand filters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13A2F12C-D215-FA36-EF79-7CF125B603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/>
              <a:t>UV / hydrogen peroxide, Activated carbon reactors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BE48B594-0560-0501-354C-29073F3C55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UV / hydrogen peroxide, Activated carbon filters, Clean water micro-screens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A39970A-DBD8-66A8-5548-A5EB315FB8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GB"/>
              <a:t>UF filtration and HF filtration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FFCCB922-FF3D-2D04-9318-B4F9E4F3CD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GB"/>
              <a:t>Abstraction wells, Branches, Secondary pumping stations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0E15B6D5-23B8-722B-5894-1813C52915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/>
              <a:t>Cascade, Sand filtration, UV post-disinfection, Mixing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99458D95-D2C4-8F1C-68BD-5A7D84EE3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6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/>
              <a:t>Softening, Cascade, Sand filtration, UV post-disinfection, Mixing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CA2E3B1B-1A0A-0335-F7E2-83627E0A89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7"/>
          </p:nvPr>
        </p:nvSpPr>
        <p:spPr/>
        <p:txBody>
          <a:bodyPr/>
          <a:lstStyle/>
          <a:p>
            <a:r>
              <a:rPr lang="en-GB"/>
              <a:t>Andijk Pumping Station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E5D2196A-DDB5-7724-67AC-540F0E5C20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8"/>
          </p:nvPr>
        </p:nvSpPr>
        <p:spPr/>
        <p:txBody>
          <a:bodyPr/>
          <a:lstStyle/>
          <a:p>
            <a:r>
              <a:rPr lang="en-GB"/>
              <a:t>Princess Juliana Water Extraction Station (WJP)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A8F68833-FA84-F39B-3198-4A711FECBD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n-GB"/>
              <a:t>Production company Jan Lagrand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B3B33B5B-AC33-3F25-0933-BA0240017F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en-GB"/>
              <a:t>Production company Jan Lagrand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A80E346F-F98F-013B-44FB-03085751A4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GB"/>
              <a:t>Infiltration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D0C233A6-1892-0ECD-591A-4A0014D66E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GB"/>
              <a:t>Production company Bergen</a:t>
            </a:r>
          </a:p>
        </p:txBody>
      </p:sp>
      <p:sp>
        <p:nvSpPr>
          <p:cNvPr id="32" name="Tijdelijke aanduiding voor tekst 31">
            <a:extLst>
              <a:ext uri="{FF2B5EF4-FFF2-40B4-BE49-F238E27FC236}">
                <a16:creationId xmlns:a16="http://schemas.microsoft.com/office/drawing/2014/main" id="{03116938-98E2-77B1-B68B-0412CCD107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en-GB"/>
              <a:t>Production company Wim Mensink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E417C9B-9FA3-BC2D-59DC-D9C0FB8CB20C}"/>
              </a:ext>
            </a:extLst>
          </p:cNvPr>
          <p:cNvSpPr txBox="1"/>
          <p:nvPr/>
        </p:nvSpPr>
        <p:spPr>
          <a:xfrm>
            <a:off x="423746" y="3445145"/>
            <a:ext cx="14382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Membrane purification I &amp; II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C26023F-0BF5-B45A-6426-E4C2B102D590}"/>
              </a:ext>
            </a:extLst>
          </p:cNvPr>
          <p:cNvSpPr txBox="1"/>
          <p:nvPr/>
        </p:nvSpPr>
        <p:spPr>
          <a:xfrm>
            <a:off x="423746" y="4062588"/>
            <a:ext cx="1437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solidFill>
                  <a:schemeClr val="bg1">
                    <a:lumMod val="6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Pre-purification</a:t>
            </a:r>
          </a:p>
        </p:txBody>
      </p:sp>
      <p:pic>
        <p:nvPicPr>
          <p:cNvPr id="10" name="11_UK_PWN.mp3">
            <a:hlinkClick r:id="" action="ppaction://media"/>
            <a:extLst>
              <a:ext uri="{FF2B5EF4-FFF2-40B4-BE49-F238E27FC236}">
                <a16:creationId xmlns:a16="http://schemas.microsoft.com/office/drawing/2014/main" id="{F083C7DC-0326-7DDF-CD23-72D65CDAF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8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A26C-61B6-3115-797F-3B44DFB88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074BE6E-25BC-DE89-62D9-8363336F75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Disinfection after completing your work</a:t>
            </a:r>
          </a:p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C0D792-F89E-417E-E69F-985813C858D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GB">
                <a:latin typeface="Segoe UI"/>
                <a:cs typeface="Segoe UI"/>
              </a:rPr>
              <a:t>No matter how tidy you work, there will </a:t>
            </a:r>
            <a:r>
              <a:rPr lang="en-GB" b="1">
                <a:latin typeface="Segoe UI"/>
                <a:cs typeface="Segoe UI"/>
              </a:rPr>
              <a:t>always</a:t>
            </a:r>
            <a:r>
              <a:rPr lang="en-GB">
                <a:latin typeface="Segoe UI"/>
                <a:cs typeface="Segoe UI"/>
              </a:rPr>
              <a:t> remain a risk of dust or dirt.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en-GB" u="sng"/>
              <a:t>Disinfectants:</a:t>
            </a:r>
          </a:p>
          <a:p>
            <a:r>
              <a:rPr lang="en-GB"/>
              <a:t>Chlorine bleach </a:t>
            </a:r>
          </a:p>
          <a:p>
            <a:r>
              <a:rPr lang="en-GB">
                <a:latin typeface="Segoe UI"/>
                <a:cs typeface="Segoe UI"/>
              </a:rPr>
              <a:t>35% hydrogen peroxide: used for the UF and HF membranes, because HF membranes are not chlorine resistant.</a:t>
            </a:r>
          </a:p>
          <a:p>
            <a:r>
              <a:rPr lang="en-GB">
                <a:latin typeface="Segoe UI"/>
                <a:cs typeface="Segoe UI"/>
              </a:rPr>
              <a:t>Hydrogen peroxide only at 3 sites: in UV/hydrogen peroxide installation in Andijk and Heemskerk &amp; in HF membranes, as not chlorine resistant </a:t>
            </a:r>
          </a:p>
          <a:p>
            <a:endParaRPr lang="nl-NL"/>
          </a:p>
          <a:p>
            <a:pPr marL="0" indent="0">
              <a:buNone/>
            </a:pPr>
            <a:r>
              <a:rPr lang="en-GB" u="sng"/>
              <a:t>Ensure to follow these rules:</a:t>
            </a:r>
          </a:p>
          <a:p>
            <a:r>
              <a:rPr lang="en-GB"/>
              <a:t>Use proper personal protective equipment</a:t>
            </a:r>
          </a:p>
          <a:p>
            <a:r>
              <a:rPr lang="en-GB">
                <a:latin typeface="Segoe UI"/>
                <a:cs typeface="Segoe UI"/>
              </a:rPr>
              <a:t>Use the correct dosage: too little doesn't work, nor does too much.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en-GB">
                <a:latin typeface="Segoe UI"/>
                <a:cs typeface="Segoe UI"/>
              </a:rPr>
              <a:t>Include disinfection plan in work plan. Any doubts? Please contact your PWN contact person.</a:t>
            </a:r>
          </a:p>
          <a:p>
            <a:endParaRPr lang="nl-NL" b="1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35B2333-69C8-8851-8BEB-B884750DC7C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12_UK_PWN.mp3">
            <a:hlinkClick r:id="" action="ppaction://media"/>
            <a:extLst>
              <a:ext uri="{FF2B5EF4-FFF2-40B4-BE49-F238E27FC236}">
                <a16:creationId xmlns:a16="http://schemas.microsoft.com/office/drawing/2014/main" id="{9B409643-5E0A-AB06-310C-1FD1393887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39975-BDA1-10E8-A163-D28912745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F1E854B-22E9-BCF9-12D7-DAC8174B0B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Control samples after completing your work and disinfecting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AFD8978-91BC-CBCD-0018-17231093E98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>
                <a:latin typeface="Segoe UI"/>
                <a:cs typeface="Segoe UI"/>
              </a:rPr>
              <a:t>Within the orange and red categories, samples are always taken after you have completed your work.</a:t>
            </a:r>
          </a:p>
          <a:p>
            <a:r>
              <a:rPr lang="en-GB"/>
              <a:t>Results follow within 1 to 2 days</a:t>
            </a:r>
          </a:p>
          <a:p>
            <a:r>
              <a:rPr lang="en-GB">
                <a:latin typeface="Segoe UI"/>
                <a:cs typeface="Segoe UI"/>
              </a:rPr>
              <a:t>Rejected? On average 5 days to complete new disinfection cycle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D797BB3-CFD6-8185-4B6F-BF994E4E1E8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13_UK_PWN.mp3">
            <a:hlinkClick r:id="" action="ppaction://media"/>
            <a:extLst>
              <a:ext uri="{FF2B5EF4-FFF2-40B4-BE49-F238E27FC236}">
                <a16:creationId xmlns:a16="http://schemas.microsoft.com/office/drawing/2014/main" id="{A8C8ACEA-9F92-7070-0087-2B8A4E07A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3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C4260-09AE-BED9-F2AD-B7B19C240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ACC2CAE-C3F1-C2A9-7885-FBDC437436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Apply hygienic working practices, always and everywhere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3721C8-D6E9-2D35-D5C7-70B1275E59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Wherever you work, you must always apply a clean and tidy approach in your work. Well into the project, you must also apply hygienic work practices, in addition to a tidy approach.</a:t>
            </a:r>
          </a:p>
          <a:p>
            <a:r>
              <a:rPr lang="en-GB"/>
              <a:t>We repeat what that means.</a:t>
            </a:r>
          </a:p>
        </p:txBody>
      </p:sp>
      <p:pic>
        <p:nvPicPr>
          <p:cNvPr id="4" name="14_UK_PWN.mp3">
            <a:hlinkClick r:id="" action="ppaction://media"/>
            <a:extLst>
              <a:ext uri="{FF2B5EF4-FFF2-40B4-BE49-F238E27FC236}">
                <a16:creationId xmlns:a16="http://schemas.microsoft.com/office/drawing/2014/main" id="{CD702A67-1D11-EFB1-9303-5B659B750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0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5513714-D843-01BE-9678-47EB045339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The following rules apply during demolition, new construction or renovation projects: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6D4243-65B8-146D-F352-4F3F947864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Personal hygiene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Clean and tidy workplace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Pictograms and warning signs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Hygienic zones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A743B7DF-9BA1-9CA6-CA72-C044857B063F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8" r="35776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15_UK_PWN.mp3">
            <a:hlinkClick r:id="" action="ppaction://media"/>
            <a:extLst>
              <a:ext uri="{FF2B5EF4-FFF2-40B4-BE49-F238E27FC236}">
                <a16:creationId xmlns:a16="http://schemas.microsoft.com/office/drawing/2014/main" id="{F91147D4-BBD6-F26F-206E-A69D9E3BA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3" y="-9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1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D38C5-2837-73AE-BF38-F47423CAD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F853799-0424-3157-15ED-1900548DF3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Personal hygiene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DB13E4A-F1FA-0C80-97D8-BB5E66B26E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Do not eat, drink or smoke at your workplace</a:t>
            </a:r>
          </a:p>
          <a:p>
            <a:r>
              <a:rPr lang="en-GB"/>
              <a:t>Wash your hands before you start your work and after each toilet visit.</a:t>
            </a:r>
          </a:p>
          <a:p>
            <a:r>
              <a:rPr lang="en-GB"/>
              <a:t>Wear clean safety shoes</a:t>
            </a:r>
          </a:p>
          <a:p>
            <a:r>
              <a:rPr lang="en-GB"/>
              <a:t>Wear clean work clothes</a:t>
            </a:r>
          </a:p>
          <a:p>
            <a:endParaRPr lang="nl-NL"/>
          </a:p>
        </p:txBody>
      </p:sp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1C74C90-2039-AD87-4E78-9007D3970C7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5" name="16_UK_PWN.mp3">
            <a:hlinkClick r:id="" action="ppaction://media"/>
            <a:extLst>
              <a:ext uri="{FF2B5EF4-FFF2-40B4-BE49-F238E27FC236}">
                <a16:creationId xmlns:a16="http://schemas.microsoft.com/office/drawing/2014/main" id="{4034C0C9-9FBF-ED33-9DBB-AE4E872F9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D8B2-C58F-CA23-41CD-22DFC3A1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B0CA45-1120-8F4F-98F7-A7F88D17F7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Clean and tidy workplace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4CDDC8-D3CE-99DF-0047-0B94911505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Only bring the tools, materials and equipment that you need that day.</a:t>
            </a:r>
          </a:p>
          <a:p>
            <a:r>
              <a:rPr lang="en-GB" dirty="0"/>
              <a:t>Do not place tools, materials or equipment in the installation or in open pipe sections.</a:t>
            </a:r>
          </a:p>
          <a:p>
            <a:r>
              <a:rPr lang="en-GB" dirty="0"/>
              <a:t>At the end of your working day, tidy everything up neatly and leave your workspace clean and dust-free.</a:t>
            </a:r>
          </a:p>
          <a:p>
            <a:r>
              <a:rPr lang="en-GB" dirty="0"/>
              <a:t>Use a brush with plastic bristles to disinfect tools.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8C55C7E-926A-432E-3034-8F0487C5066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9" r="37159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17_UK_PWN.mp3">
            <a:hlinkClick r:id="" action="ppaction://media"/>
            <a:extLst>
              <a:ext uri="{FF2B5EF4-FFF2-40B4-BE49-F238E27FC236}">
                <a16:creationId xmlns:a16="http://schemas.microsoft.com/office/drawing/2014/main" id="{9B75BBD2-33F5-98F9-0368-070DFDA6B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2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8191-54D0-5E7A-BE4A-68D7D20A8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5B383FF-2981-22BA-41F8-FEA5801C11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Pictograms and warning signs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ABC846-B52A-C5E6-5A67-6E214970EB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Always pay attention to warning signs and pictograms. This is to ensure your own safety as well as that of others. </a:t>
            </a:r>
          </a:p>
          <a:p>
            <a:r>
              <a:rPr lang="en-GB"/>
              <a:t>They are there for a reason, so do not ignore them! </a:t>
            </a:r>
          </a:p>
        </p:txBody>
      </p:sp>
      <p:pic>
        <p:nvPicPr>
          <p:cNvPr id="13" name="Tijdelijke aanduiding voor afbeelding 12">
            <a:extLst>
              <a:ext uri="{FF2B5EF4-FFF2-40B4-BE49-F238E27FC236}">
                <a16:creationId xmlns:a16="http://schemas.microsoft.com/office/drawing/2014/main" id="{AB4E92E7-7C19-F692-6E40-14AB92EBA49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36" b="843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18_UK_PWN.mp3">
            <a:hlinkClick r:id="" action="ppaction://media"/>
            <a:extLst>
              <a:ext uri="{FF2B5EF4-FFF2-40B4-BE49-F238E27FC236}">
                <a16:creationId xmlns:a16="http://schemas.microsoft.com/office/drawing/2014/main" id="{6409226E-9FE9-A73F-9E4B-57CF52BC3B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18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AFCF725-92CF-D8DE-1F60-65EA7D977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939" y="747054"/>
            <a:ext cx="1531167" cy="567811"/>
          </a:xfrm>
        </p:spPr>
        <p:txBody>
          <a:bodyPr/>
          <a:lstStyle/>
          <a:p>
            <a:r>
              <a:rPr lang="en-GB"/>
              <a:t>E-learning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CD4208BB-11DD-CCA6-6B40-319EFA991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7939" y="1438070"/>
            <a:ext cx="8019246" cy="789411"/>
          </a:xfrm>
        </p:spPr>
        <p:txBody>
          <a:bodyPr/>
          <a:lstStyle/>
          <a:p>
            <a:r>
              <a:rPr lang="en-GB" dirty="0"/>
              <a:t>Applying hygienic working practices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DC3818F8-61DD-3BC7-9D08-714E2E956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7939" y="2361858"/>
            <a:ext cx="4839997" cy="789411"/>
          </a:xfrm>
        </p:spPr>
        <p:txBody>
          <a:bodyPr/>
          <a:lstStyle/>
          <a:p>
            <a:r>
              <a:rPr lang="en-GB"/>
              <a:t>in PWN installations</a:t>
            </a:r>
          </a:p>
        </p:txBody>
      </p:sp>
    </p:spTree>
    <p:extLst>
      <p:ext uri="{BB962C8B-B14F-4D97-AF65-F5344CB8AC3E}">
        <p14:creationId xmlns:p14="http://schemas.microsoft.com/office/powerpoint/2010/main" val="1666187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BD303-92E2-C906-739E-A5B8617F7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A9593A-9FBF-C329-7B72-869CB88482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GB"/>
              <a:t>Applying hygienic working practices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8AB889C-5EDD-BBBD-FEDB-2B0748CCB9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If you will be working in or on the installation during the project, the following rules apply with regard to hygienic working practices: 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Do not eat, drink or smoke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Apply personal </a:t>
            </a:r>
            <a:r>
              <a:rPr lang="en-GB" b="1"/>
              <a:t>hygiene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Wear </a:t>
            </a:r>
            <a:r>
              <a:rPr lang="en-GB" b="1"/>
              <a:t>clean</a:t>
            </a:r>
            <a:r>
              <a:rPr lang="en-GB"/>
              <a:t> work clothes and footwear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/>
              <a:t>Pay attention to </a:t>
            </a:r>
            <a:r>
              <a:rPr lang="en-GB"/>
              <a:t>warning signs and pictograms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Keep the workplace clean and tidy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Use clean tools and materials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/>
              <a:t>Disinfect</a:t>
            </a:r>
            <a:r>
              <a:rPr lang="en-GB"/>
              <a:t> tools and materials before use 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/>
              <a:t>Take care of your safety and that of others</a:t>
            </a:r>
          </a:p>
          <a:p>
            <a:pPr marL="342900" indent="-342900">
              <a:buFont typeface="+mj-lt"/>
              <a:buAutoNum type="arabicPeriod"/>
            </a:pPr>
            <a:r>
              <a:rPr lang="en-GB"/>
              <a:t>Clean up thoroughly after completing your work</a:t>
            </a:r>
          </a:p>
        </p:txBody>
      </p:sp>
      <p:pic>
        <p:nvPicPr>
          <p:cNvPr id="4" name="19_UK_PWN.mp3">
            <a:hlinkClick r:id="" action="ppaction://media"/>
            <a:extLst>
              <a:ext uri="{FF2B5EF4-FFF2-40B4-BE49-F238E27FC236}">
                <a16:creationId xmlns:a16="http://schemas.microsoft.com/office/drawing/2014/main" id="{1A77B90A-DCF3-FEAA-3394-BE5254427D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68885-ABBC-1EE3-0D96-4182A0ED8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F0CAEB1-6F68-6DC2-A1F8-EE5CCCC7528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/>
              <a:t>Hygienic zones</a:t>
            </a:r>
          </a:p>
          <a:p>
            <a:endParaRPr lang="nl-NL"/>
          </a:p>
          <a:p>
            <a:r>
              <a:rPr lang="en-GB"/>
              <a:t>These are zones in installations near </a:t>
            </a:r>
            <a:r>
              <a:rPr lang="en-GB" b="1"/>
              <a:t>open water </a:t>
            </a:r>
            <a:r>
              <a:rPr lang="en-GB"/>
              <a:t>where </a:t>
            </a:r>
            <a:r>
              <a:rPr lang="en-GB" b="1"/>
              <a:t>special requirements</a:t>
            </a:r>
            <a:r>
              <a:rPr lang="en-GB"/>
              <a:t> are imposed to reduce the risk of </a:t>
            </a:r>
            <a:r>
              <a:rPr lang="en-GB" b="1"/>
              <a:t>(re)contamination</a:t>
            </a:r>
            <a:r>
              <a:rPr lang="en-GB"/>
              <a:t> of the water, because this water is or will be of drinking water. </a:t>
            </a:r>
          </a:p>
          <a:p>
            <a:endParaRPr lang="nl-NL"/>
          </a:p>
          <a:p>
            <a:endParaRPr lang="nl-NL"/>
          </a:p>
        </p:txBody>
      </p:sp>
      <p:pic>
        <p:nvPicPr>
          <p:cNvPr id="3" name="20_UK_PWN.mp3">
            <a:hlinkClick r:id="" action="ppaction://media"/>
            <a:extLst>
              <a:ext uri="{FF2B5EF4-FFF2-40B4-BE49-F238E27FC236}">
                <a16:creationId xmlns:a16="http://schemas.microsoft.com/office/drawing/2014/main" id="{84293349-1A03-773A-0A7C-A5BCC1176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4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AF332-7F64-C20C-3021-7FECEF2D8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B74151-1AFC-C939-424E-49FC5E951F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/>
              <a:t>In new construction and renovation projects, we distinguish 3 hygienic zones:</a:t>
            </a:r>
          </a:p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3B1D22-805E-D933-A297-F5B00FA70A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Segoe UI"/>
                <a:cs typeface="Segoe UI"/>
              </a:rPr>
              <a:t>Green zone: all areas in which any type of work may be carried out.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Segoe UI"/>
                <a:cs typeface="Segoe UI"/>
              </a:rPr>
              <a:t>Red zone: area in which drilling, grinding or sawing is prohibited because installation parts or pipe sections are exposed for assembly.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Purple zone: Applies in the event of work on installation parts or pipe sections through which drinking water has already flowed or through which drinking water will flow immediately following the work. </a:t>
            </a:r>
          </a:p>
          <a:p>
            <a:pPr marL="342900" indent="-342900">
              <a:buFont typeface="+mj-lt"/>
              <a:buAutoNum type="arabicPeriod"/>
            </a:pPr>
            <a:endParaRPr lang="nl-NL" b="1" dirty="0"/>
          </a:p>
        </p:txBody>
      </p:sp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00F74DE5-9228-A4E8-C318-327C57072923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21_UK_PWN.mp3">
            <a:hlinkClick r:id="" action="ppaction://media"/>
            <a:extLst>
              <a:ext uri="{FF2B5EF4-FFF2-40B4-BE49-F238E27FC236}">
                <a16:creationId xmlns:a16="http://schemas.microsoft.com/office/drawing/2014/main" id="{74BA6CF8-D682-C5DA-4C25-8F9D39E84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09" y="168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4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00A6636-CFA7-24AA-3EDF-F9DBEA9A499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Green Zone</a:t>
            </a:r>
          </a:p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2BDF8B-FB21-112F-E14C-E0AC43C97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In the </a:t>
            </a:r>
            <a:r>
              <a:rPr lang="en-GB" b="1"/>
              <a:t>Green Zone (all areas)</a:t>
            </a:r>
            <a:r>
              <a:rPr lang="en-GB"/>
              <a:t>:</a:t>
            </a:r>
          </a:p>
          <a:p>
            <a:endParaRPr lang="nl-NL" dirty="0"/>
          </a:p>
          <a:p>
            <a:r>
              <a:rPr lang="en-GB"/>
              <a:t>Wear clean safety shoes </a:t>
            </a:r>
          </a:p>
          <a:p>
            <a:r>
              <a:rPr lang="en-GB"/>
              <a:t>Wear clean work clothes </a:t>
            </a:r>
          </a:p>
          <a:p>
            <a:r>
              <a:rPr lang="en-GB"/>
              <a:t>Tidy up at the end of the working day </a:t>
            </a:r>
          </a:p>
          <a:p>
            <a:r>
              <a:rPr lang="en-GB"/>
              <a:t>No eating and drinking </a:t>
            </a:r>
          </a:p>
          <a:p>
            <a:r>
              <a:rPr lang="en-GB"/>
              <a:t>No smoking </a:t>
            </a:r>
          </a:p>
          <a:p>
            <a:r>
              <a:rPr lang="en-GB"/>
              <a:t>Pipes must be capped off</a:t>
            </a:r>
          </a:p>
          <a:p>
            <a:r>
              <a:rPr lang="en-GB"/>
              <a:t>Do not place tools or materials in the pipes. </a:t>
            </a:r>
          </a:p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E8252B4-BF59-AD79-5989-B4B441347F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All areas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F932A15-0700-45C9-D425-5A24DA96B07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/>
              <a:t>Applicable to all, at all times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9B08B9F-967C-20DC-1CBA-90A528AD5D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GB"/>
              <a:t>Report contamination directly to the supervisor.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6DCA54E-DA3B-36B0-15D3-EB8DE68B0B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/>
              <a:t>Wear clean work clothes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8751E32-FA65-4761-7A8F-0FAA708E27B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GB"/>
              <a:t>Cap off pipe sections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9047E5-9C46-8973-786A-F09481C4B7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/>
              <a:t>Wear clean safety shoes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0DA52512-A081-6190-17E3-9CDF4CA51A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GB"/>
              <a:t>Tidy up at the end of the working day</a:t>
            </a:r>
          </a:p>
        </p:txBody>
      </p:sp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1FD48270-BD91-8EC2-C7E7-F028E286D7A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GB"/>
              <a:t>No smoking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CD1616-A752-F4A3-A9BA-C9DB251C90B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GB"/>
              <a:t>No eating and drinking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3A4BE71-BAAB-0B85-9355-CA1B2571ED0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/>
              <a:t>Do not place objects in the pipes</a:t>
            </a:r>
          </a:p>
        </p:txBody>
      </p:sp>
      <p:pic>
        <p:nvPicPr>
          <p:cNvPr id="14" name="22_UK_PWN.mp3">
            <a:hlinkClick r:id="" action="ppaction://media"/>
            <a:extLst>
              <a:ext uri="{FF2B5EF4-FFF2-40B4-BE49-F238E27FC236}">
                <a16:creationId xmlns:a16="http://schemas.microsoft.com/office/drawing/2014/main" id="{A0AFEBE0-DF86-5E8F-F9C8-725B698547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91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4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4C0703D9-F60C-6E4E-694E-8A33B91B5E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Red Zone</a:t>
            </a:r>
          </a:p>
          <a:p>
            <a:endParaRPr lang="nl-NL"/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CC5DC125-1BFD-9B76-E3BE-FB5796F44F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In the </a:t>
            </a:r>
            <a:r>
              <a:rPr lang="en-GB" b="1"/>
              <a:t>Red Zone (water-bearing area with open installation parts or pipe sections)</a:t>
            </a:r>
            <a:r>
              <a:rPr lang="en-GB"/>
              <a:t>:</a:t>
            </a:r>
          </a:p>
          <a:p>
            <a:endParaRPr lang="nl-NL" dirty="0"/>
          </a:p>
          <a:p>
            <a:r>
              <a:rPr lang="en-GB"/>
              <a:t>Wear clean work clothes </a:t>
            </a:r>
          </a:p>
          <a:p>
            <a:r>
              <a:rPr lang="en-GB"/>
              <a:t>Tidy up at the end of the working day </a:t>
            </a:r>
          </a:p>
          <a:p>
            <a:r>
              <a:rPr lang="en-GB"/>
              <a:t>No eating and drinking </a:t>
            </a:r>
          </a:p>
          <a:p>
            <a:r>
              <a:rPr lang="en-GB"/>
              <a:t>No smoking </a:t>
            </a:r>
          </a:p>
          <a:p>
            <a:r>
              <a:rPr lang="en-GB"/>
              <a:t>Prevent objects falling from clothing </a:t>
            </a:r>
          </a:p>
          <a:p>
            <a:r>
              <a:rPr lang="en-GB"/>
              <a:t>Pipes must be capped off </a:t>
            </a:r>
          </a:p>
          <a:p>
            <a:r>
              <a:rPr lang="en-GB"/>
              <a:t>No drilling, grinding and sawing </a:t>
            </a:r>
          </a:p>
          <a:p>
            <a:r>
              <a:rPr lang="en-GB"/>
              <a:t>Do not place tools or materials in the pipes.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347A4C0D-434D-6FCA-7657-43047086CC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n-GB"/>
              <a:t>Water-bearing space</a:t>
            </a:r>
          </a:p>
        </p:txBody>
      </p:sp>
      <p:sp>
        <p:nvSpPr>
          <p:cNvPr id="17" name="Tijdelijke aanduiding voor tekst 16">
            <a:extLst>
              <a:ext uri="{FF2B5EF4-FFF2-40B4-BE49-F238E27FC236}">
                <a16:creationId xmlns:a16="http://schemas.microsoft.com/office/drawing/2014/main" id="{566539F3-4F4D-D3FB-D601-6FE818BA32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/>
              <a:t>Applicable to all, at all times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C0572D24-8F85-A53A-952A-6CC8B0F57F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GB"/>
              <a:t>Report contamination directly to the supervisor.</a:t>
            </a:r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05BB1F0D-2483-EAB7-449C-1DF894CB2A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GB"/>
              <a:t>Wear clean work clothes</a:t>
            </a:r>
          </a:p>
        </p:txBody>
      </p:sp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208AE4C7-AF3E-2419-9CE7-795D3DC0928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GB"/>
              <a:t>Cap off pipe sections</a:t>
            </a:r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50540A02-3B80-C6BE-1284-8B0C8CF8016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/>
              <a:t>Wear clean safety shoes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1474F6F2-587E-1F72-C326-3ED504BA1B3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GB"/>
              <a:t>Tidy up at the end of the working day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9331ABD0-09F4-9F15-09C2-7A24D17BE99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GB"/>
              <a:t>No eating and drinking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FEC60F3D-14B7-D028-0041-360AF2C9E04C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GB"/>
              <a:t>No drilling, grinding and sawing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0D239C3D-D9FA-A5FC-9F0F-0860D6E51E8C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/>
              <a:t>No smoking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2F6AE1C0-4CE2-543E-1E3A-FD8593F0751F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GB"/>
              <a:t>Do not place objects in pipes</a:t>
            </a:r>
          </a:p>
        </p:txBody>
      </p:sp>
      <p:pic>
        <p:nvPicPr>
          <p:cNvPr id="2" name="23_UK_PWN.mp3">
            <a:hlinkClick r:id="" action="ppaction://media"/>
            <a:extLst>
              <a:ext uri="{FF2B5EF4-FFF2-40B4-BE49-F238E27FC236}">
                <a16:creationId xmlns:a16="http://schemas.microsoft.com/office/drawing/2014/main" id="{F71E7526-B6B6-BE60-2058-A3A16C7469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2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jdelijke aanduiding voor tekst 19">
            <a:extLst>
              <a:ext uri="{FF2B5EF4-FFF2-40B4-BE49-F238E27FC236}">
                <a16:creationId xmlns:a16="http://schemas.microsoft.com/office/drawing/2014/main" id="{80B4B457-4527-1086-E901-616979C255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Purple Zone</a:t>
            </a:r>
          </a:p>
          <a:p>
            <a:endParaRPr lang="nl-NL"/>
          </a:p>
        </p:txBody>
      </p:sp>
      <p:sp>
        <p:nvSpPr>
          <p:cNvPr id="21" name="Tijdelijke aanduiding voor tekst 20">
            <a:extLst>
              <a:ext uri="{FF2B5EF4-FFF2-40B4-BE49-F238E27FC236}">
                <a16:creationId xmlns:a16="http://schemas.microsoft.com/office/drawing/2014/main" id="{23981815-AFAD-0482-2E67-BF5456CBAA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When work is carried out on these installations and an “open connection” is created, </a:t>
            </a:r>
            <a:r>
              <a:rPr lang="en-GB" b="1" dirty="0"/>
              <a:t>the area surrounding that open connection must be locally and temporarily designated as a Purple Zone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The following rules will be listed on the purple information signs: </a:t>
            </a:r>
            <a:br>
              <a:rPr lang="en-GB" dirty="0"/>
            </a:br>
            <a:r>
              <a:rPr lang="en-GB" dirty="0"/>
              <a:t> </a:t>
            </a:r>
          </a:p>
          <a:p>
            <a:r>
              <a:rPr lang="en-GB" dirty="0"/>
              <a:t>Wear disinfected boots </a:t>
            </a:r>
          </a:p>
          <a:p>
            <a:r>
              <a:rPr lang="en-GB" dirty="0"/>
              <a:t>Wear disinfected gloves </a:t>
            </a:r>
          </a:p>
          <a:p>
            <a:r>
              <a:rPr lang="en-GB" dirty="0"/>
              <a:t>No eating and drinking </a:t>
            </a:r>
          </a:p>
          <a:p>
            <a:r>
              <a:rPr lang="en-GB" dirty="0"/>
              <a:t>Disinfect using a controlled peroxide solution </a:t>
            </a:r>
          </a:p>
          <a:p>
            <a:r>
              <a:rPr lang="en-GB" dirty="0"/>
              <a:t>Wear water-repellent or waterproof, clean hooded overalls </a:t>
            </a:r>
          </a:p>
          <a:p>
            <a:r>
              <a:rPr lang="en-GB" dirty="0"/>
              <a:t>Prevent objects falling from clothing </a:t>
            </a:r>
          </a:p>
          <a:p>
            <a:endParaRPr lang="nl-NL" dirty="0"/>
          </a:p>
          <a:p>
            <a:pPr marL="0" indent="0">
              <a:buNone/>
            </a:pPr>
            <a:r>
              <a:rPr lang="en-GB" dirty="0"/>
              <a:t>Since there are open pipe sections in a purple zone and because no dust must enter these, the purple zone is always surrounded by a red zone. Therefore, drilling, grinding or sawing is not permitted there.  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533E20D8-D63B-A463-935C-7CF10136E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/>
              <a:t>Hygienic zone prior to start of work</a:t>
            </a:r>
          </a:p>
        </p:txBody>
      </p:sp>
      <p:sp>
        <p:nvSpPr>
          <p:cNvPr id="23" name="Tijdelijke aanduiding voor tekst 22">
            <a:extLst>
              <a:ext uri="{FF2B5EF4-FFF2-40B4-BE49-F238E27FC236}">
                <a16:creationId xmlns:a16="http://schemas.microsoft.com/office/drawing/2014/main" id="{6330D0D7-64B1-E69D-1932-5D4CC38B62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/>
              <a:t>Applicable to all, at all times</a:t>
            </a:r>
          </a:p>
        </p:txBody>
      </p:sp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A573CD26-B6C3-0A28-16C1-86FD3EC07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>
            <a:normAutofit/>
          </a:bodyPr>
          <a:lstStyle/>
          <a:p>
            <a:r>
              <a:rPr lang="en-GB"/>
              <a:t>Report contamination directly to the supervisor.</a:t>
            </a:r>
          </a:p>
        </p:txBody>
      </p:sp>
      <p:sp>
        <p:nvSpPr>
          <p:cNvPr id="25" name="Tijdelijke aanduiding voor tekst 24">
            <a:extLst>
              <a:ext uri="{FF2B5EF4-FFF2-40B4-BE49-F238E27FC236}">
                <a16:creationId xmlns:a16="http://schemas.microsoft.com/office/drawing/2014/main" id="{11818ED0-8760-164F-6194-6242813BF59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GB"/>
              <a:t>No eating and drinking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72A47B78-C65D-CCDD-6532-185E0EB5548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/>
              <a:t>Wear disinfected boots</a:t>
            </a:r>
          </a:p>
        </p:txBody>
      </p:sp>
      <p:sp>
        <p:nvSpPr>
          <p:cNvPr id="27" name="Tijdelijke aanduiding voor tekst 26">
            <a:extLst>
              <a:ext uri="{FF2B5EF4-FFF2-40B4-BE49-F238E27FC236}">
                <a16:creationId xmlns:a16="http://schemas.microsoft.com/office/drawing/2014/main" id="{F8BD2896-4224-5A4A-EA6E-D8D2038B28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93274" y="2253056"/>
            <a:ext cx="1022876" cy="346477"/>
          </a:xfrm>
        </p:spPr>
        <p:txBody>
          <a:bodyPr/>
          <a:lstStyle/>
          <a:p>
            <a:r>
              <a:rPr lang="en-GB"/>
              <a:t>Wear disinfected gloves</a:t>
            </a:r>
          </a:p>
        </p:txBody>
      </p:sp>
      <p:sp>
        <p:nvSpPr>
          <p:cNvPr id="28" name="Tijdelijke aanduiding voor tekst 27">
            <a:extLst>
              <a:ext uri="{FF2B5EF4-FFF2-40B4-BE49-F238E27FC236}">
                <a16:creationId xmlns:a16="http://schemas.microsoft.com/office/drawing/2014/main" id="{077B927E-6E79-D847-8898-2951AB204BA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lang="en-GB"/>
              <a:t>Wear water-repellent or waterproof, clean hooded overalls</a:t>
            </a:r>
          </a:p>
        </p:txBody>
      </p:sp>
      <p:sp>
        <p:nvSpPr>
          <p:cNvPr id="29" name="Tijdelijke aanduiding voor tekst 28">
            <a:extLst>
              <a:ext uri="{FF2B5EF4-FFF2-40B4-BE49-F238E27FC236}">
                <a16:creationId xmlns:a16="http://schemas.microsoft.com/office/drawing/2014/main" id="{DF8BD078-DCD0-CD98-7549-2692875E5A4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lang="en-GB"/>
              <a:t>Disinfect using a controlled peroxide solution</a:t>
            </a:r>
          </a:p>
        </p:txBody>
      </p:sp>
      <p:sp>
        <p:nvSpPr>
          <p:cNvPr id="30" name="Tijdelijke aanduiding voor tekst 29">
            <a:extLst>
              <a:ext uri="{FF2B5EF4-FFF2-40B4-BE49-F238E27FC236}">
                <a16:creationId xmlns:a16="http://schemas.microsoft.com/office/drawing/2014/main" id="{2711E2CC-D58A-2A45-E497-997F39C194A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/>
              <a:t>Prevent objects falling from clothing</a:t>
            </a:r>
          </a:p>
        </p:txBody>
      </p:sp>
      <p:pic>
        <p:nvPicPr>
          <p:cNvPr id="2" name="24_UK_PWN.mp3">
            <a:hlinkClick r:id="" action="ppaction://media"/>
            <a:extLst>
              <a:ext uri="{FF2B5EF4-FFF2-40B4-BE49-F238E27FC236}">
                <a16:creationId xmlns:a16="http://schemas.microsoft.com/office/drawing/2014/main" id="{4C05C293-41C6-3F58-DAD6-6F827ECCE3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88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afbeelding 4">
            <a:extLst>
              <a:ext uri="{FF2B5EF4-FFF2-40B4-BE49-F238E27FC236}">
                <a16:creationId xmlns:a16="http://schemas.microsoft.com/office/drawing/2014/main" id="{AA5C7A38-6862-9CD8-9735-53586A334F4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C4A77DF-7867-AD44-6E6A-D1163A9208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A final summary</a:t>
            </a:r>
          </a:p>
        </p:txBody>
      </p:sp>
    </p:spTree>
    <p:extLst>
      <p:ext uri="{BB962C8B-B14F-4D97-AF65-F5344CB8AC3E}">
        <p14:creationId xmlns:p14="http://schemas.microsoft.com/office/powerpoint/2010/main" val="1394528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C107-AD7F-2977-7299-8A4CDD7B8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291FBA4-0529-77AF-A13B-E087131E44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Classification of purification phases – blue, orange and red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1A8A0E-45C6-74C2-306D-716403061F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en-GB"/>
              <a:t>Purification phases are divided into 3 categories:</a:t>
            </a:r>
          </a:p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44A8FC-A7D2-6C90-C1B3-099A9A6A7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b="1"/>
              <a:t>Category blue</a:t>
            </a:r>
          </a:p>
          <a:p>
            <a:r>
              <a:rPr lang="en-GB"/>
              <a:t>Raw water, has not yet been disinfected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87B7BE-B8E7-9084-9820-DAACEC42F8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/>
              <a:t>Category orange</a:t>
            </a:r>
          </a:p>
          <a:p>
            <a:r>
              <a:rPr lang="en-GB"/>
              <a:t>Has had some disinfection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67603D4-5CED-D1A6-F4DB-264365ACAE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 b="1"/>
              <a:t>Category red</a:t>
            </a:r>
          </a:p>
          <a:p>
            <a:r>
              <a:rPr lang="en-GB">
                <a:latin typeface="Segoe UI"/>
                <a:cs typeface="Segoe UI"/>
              </a:rPr>
              <a:t>Mainly disinfected or of drinking water quality</a:t>
            </a:r>
          </a:p>
        </p:txBody>
      </p:sp>
      <p:pic>
        <p:nvPicPr>
          <p:cNvPr id="8" name="26_UK_PWN.mp3">
            <a:hlinkClick r:id="" action="ppaction://media"/>
            <a:extLst>
              <a:ext uri="{FF2B5EF4-FFF2-40B4-BE49-F238E27FC236}">
                <a16:creationId xmlns:a16="http://schemas.microsoft.com/office/drawing/2014/main" id="{64A177FE-0634-8419-5F05-0D4DE9CEF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81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41AE-82E1-E8F4-7C84-866F3CD0B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C45903C-DB8C-ED84-2991-6010CAB1F8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Raw water, no purification</a:t>
            </a:r>
          </a:p>
          <a:p>
            <a:r>
              <a:rPr lang="en-GB"/>
              <a:t>Examples: basins, intake channels, raw water screens</a:t>
            </a:r>
          </a:p>
          <a:p>
            <a:r>
              <a:rPr lang="en-GB" b="1"/>
              <a:t>No disinfection </a:t>
            </a:r>
            <a:r>
              <a:rPr lang="en-GB"/>
              <a:t>after completing your work</a:t>
            </a:r>
          </a:p>
          <a:p>
            <a:r>
              <a:rPr lang="en-GB"/>
              <a:t>No control via sampling</a:t>
            </a:r>
          </a:p>
          <a:p>
            <a:r>
              <a:rPr lang="en-GB"/>
              <a:t>Installation may be put back into operation immediately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4F1DFA5-CA80-98F2-7A4B-A50587F11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/>
              <a:t>Some purification</a:t>
            </a:r>
          </a:p>
          <a:p>
            <a:r>
              <a:rPr lang="en-GB"/>
              <a:t>Examples: coagulation and sedimentation</a:t>
            </a:r>
          </a:p>
          <a:p>
            <a:r>
              <a:rPr lang="en-GB" b="1"/>
              <a:t>Disinfection after </a:t>
            </a:r>
            <a:r>
              <a:rPr lang="en-GB"/>
              <a:t>completing your work</a:t>
            </a:r>
          </a:p>
          <a:p>
            <a:r>
              <a:rPr lang="en-GB" b="1"/>
              <a:t>Post-control </a:t>
            </a:r>
            <a:r>
              <a:rPr lang="en-GB"/>
              <a:t>via sampling</a:t>
            </a:r>
          </a:p>
          <a:p>
            <a:r>
              <a:rPr lang="en-GB"/>
              <a:t>Installation may be put back into operation immediately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E65FA5-2A26-B89F-305C-3399CBFAC4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/>
              <a:t>Final purification phase or already of drinking water quality</a:t>
            </a:r>
          </a:p>
          <a:p>
            <a:r>
              <a:rPr lang="en-GB"/>
              <a:t>Examples: drinking water reservoirs, entire PWN distribution network</a:t>
            </a:r>
          </a:p>
          <a:p>
            <a:r>
              <a:rPr lang="en-GB" b="1"/>
              <a:t>Disinfection after </a:t>
            </a:r>
            <a:r>
              <a:rPr lang="en-GB"/>
              <a:t>completing your work</a:t>
            </a:r>
          </a:p>
          <a:p>
            <a:r>
              <a:rPr lang="en-GB" b="1"/>
              <a:t>Post-control </a:t>
            </a:r>
            <a:r>
              <a:rPr lang="en-GB"/>
              <a:t>via sampling</a:t>
            </a:r>
          </a:p>
          <a:p>
            <a:r>
              <a:rPr lang="en-GB"/>
              <a:t>Installation may only be put into operation </a:t>
            </a:r>
            <a:r>
              <a:rPr lang="en-GB" b="1"/>
              <a:t>after samples have been approved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00A84F5-45FE-5AE1-3503-8E414963C2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Category blue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01902D17-05FF-9212-2962-E89F32DBA6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/>
              <a:t>Category orange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FFDAA5D2-3AFF-6AB4-71A5-BB305C3AA3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Category red</a:t>
            </a:r>
          </a:p>
        </p:txBody>
      </p:sp>
      <p:pic>
        <p:nvPicPr>
          <p:cNvPr id="8" name="27_UK_PWN.mp3">
            <a:hlinkClick r:id="" action="ppaction://media"/>
            <a:extLst>
              <a:ext uri="{FF2B5EF4-FFF2-40B4-BE49-F238E27FC236}">
                <a16:creationId xmlns:a16="http://schemas.microsoft.com/office/drawing/2014/main" id="{2399E64D-6944-5D56-A41F-B0E136C44E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3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196AC-3198-7F15-CD9E-9437CE7E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6509DBA-0C4F-7061-6269-499D75BC0F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Within PWN, we work with hygienic zones. You can recognise these by a green, red or purple sign.  </a:t>
            </a:r>
          </a:p>
          <a:p>
            <a:endParaRPr lang="nl-NL" dirty="0"/>
          </a:p>
        </p:txBody>
      </p:sp>
      <p:pic>
        <p:nvPicPr>
          <p:cNvPr id="2" name="28_UK_PWN.mp3">
            <a:hlinkClick r:id="" action="ppaction://media"/>
            <a:extLst>
              <a:ext uri="{FF2B5EF4-FFF2-40B4-BE49-F238E27FC236}">
                <a16:creationId xmlns:a16="http://schemas.microsoft.com/office/drawing/2014/main" id="{BDF2EB21-C9A1-742B-EF42-2287C3890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B293CC1-296B-45FB-DAE0-D4924B8C3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684" y="2011680"/>
            <a:ext cx="2587666" cy="3960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8FA249E-6D48-1F79-AD95-9441D656DD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8897" y="2004217"/>
            <a:ext cx="2654964" cy="3967463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A90526DE-3CEF-623C-389D-A4D5353665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2408" y="2004217"/>
            <a:ext cx="2654965" cy="401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EE20D6F-ED08-EF9C-EEDD-6C0F5EE88E7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The content of the course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B5C76-8E5C-F23E-BB0F-E250A23734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The course is a summary of the national hygiene code and our internal PWN policy.</a:t>
            </a:r>
          </a:p>
          <a:p>
            <a:pPr marL="0" indent="0">
              <a:buNone/>
            </a:pPr>
            <a:endParaRPr lang="nl-NL"/>
          </a:p>
          <a:p>
            <a:r>
              <a:rPr lang="en-GB"/>
              <a:t>You will learn about:</a:t>
            </a:r>
          </a:p>
          <a:p>
            <a:pPr>
              <a:buFontTx/>
              <a:buChar char="-"/>
            </a:pPr>
            <a:r>
              <a:rPr lang="en-GB"/>
              <a:t>The need for this course</a:t>
            </a:r>
          </a:p>
          <a:p>
            <a:pPr>
              <a:buFontTx/>
              <a:buChar char="-"/>
            </a:pPr>
            <a:r>
              <a:rPr lang="en-GB"/>
              <a:t>Company rules</a:t>
            </a:r>
          </a:p>
          <a:p>
            <a:pPr>
              <a:buFontTx/>
              <a:buChar char="-"/>
            </a:pPr>
            <a:r>
              <a:rPr lang="en-GB"/>
              <a:t>Classification of purification plants</a:t>
            </a:r>
          </a:p>
          <a:p>
            <a:pPr>
              <a:buFontTx/>
              <a:buChar char="-"/>
            </a:pPr>
            <a:r>
              <a:rPr lang="en-GB"/>
              <a:t>Hygienic zones New construction and Renovation projects</a:t>
            </a:r>
          </a:p>
          <a:p>
            <a:pPr>
              <a:buFontTx/>
              <a:buChar char="-"/>
            </a:pPr>
            <a:endParaRPr lang="nl-NL"/>
          </a:p>
          <a:p>
            <a:r>
              <a:rPr lang="en-GB"/>
              <a:t>Test with 10 multiple-choice questions </a:t>
            </a:r>
          </a:p>
          <a:p>
            <a:pPr>
              <a:buFontTx/>
              <a:buChar char="-"/>
            </a:pPr>
            <a:r>
              <a:rPr lang="en-GB"/>
              <a:t>If you answer 7 or more questions correctly, you have passed. </a:t>
            </a:r>
          </a:p>
          <a:p>
            <a:pPr>
              <a:buFontTx/>
              <a:buChar char="-"/>
            </a:pPr>
            <a:endParaRPr lang="nl-NL"/>
          </a:p>
          <a:p>
            <a:pPr marL="0" indent="0">
              <a:buNone/>
            </a:pPr>
            <a:r>
              <a:rPr lang="en-GB"/>
              <a:t>This e-learning includes audio information.  </a:t>
            </a:r>
          </a:p>
          <a:p>
            <a:pPr marL="0" indent="0">
              <a:buNone/>
            </a:pPr>
            <a:r>
              <a:rPr lang="en-GB" b="1"/>
              <a:t>Therefore, turn on the sound.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F7A5E01F-B7D7-6E31-D1E0-082FE9793B50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02_UK_PWN.mp3">
            <a:hlinkClick r:id="" action="ppaction://media"/>
            <a:extLst>
              <a:ext uri="{FF2B5EF4-FFF2-40B4-BE49-F238E27FC236}">
                <a16:creationId xmlns:a16="http://schemas.microsoft.com/office/drawing/2014/main" id="{7EFEBC6A-6A83-9962-4113-2A760B14F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3" y="-37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12E88-57A7-2261-C14F-4C57F4FF3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03B3FDE-8F96-9505-8A2B-1D87E6D7AF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/>
            <a:r>
              <a:rPr lang="en-GB" sz="4800" b="1">
                <a:latin typeface="Segoe UI"/>
                <a:cs typeface="Segoe UI"/>
              </a:rPr>
              <a:t>Apply clean and hygienic working practices; this prevents unnecessary delays in the completion of your work.</a:t>
            </a:r>
          </a:p>
          <a:p>
            <a:pPr algn="ctr"/>
            <a:endParaRPr lang="nl-NL" sz="4000" b="1"/>
          </a:p>
          <a:p>
            <a:pPr algn="ctr"/>
            <a:r>
              <a:rPr lang="en-GB" sz="3600">
                <a:latin typeface="Segoe UI"/>
                <a:cs typeface="Segoe UI"/>
              </a:rPr>
              <a:t>Rejection means a delay in the work.</a:t>
            </a:r>
          </a:p>
        </p:txBody>
      </p:sp>
      <p:pic>
        <p:nvPicPr>
          <p:cNvPr id="3" name="29_UK_PWN.mp3">
            <a:hlinkClick r:id="" action="ppaction://media"/>
            <a:extLst>
              <a:ext uri="{FF2B5EF4-FFF2-40B4-BE49-F238E27FC236}">
                <a16:creationId xmlns:a16="http://schemas.microsoft.com/office/drawing/2014/main" id="{B7EA4D27-8EBB-4C99-7634-DF97AACF1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21D4306-5BEE-CCEE-9EDE-3E363BE519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ctr" anchorCtr="0">
            <a:normAutofit/>
          </a:bodyPr>
          <a:lstStyle/>
          <a:p>
            <a:pPr algn="ctr"/>
            <a:r>
              <a:rPr lang="en-GB">
                <a:solidFill>
                  <a:srgbClr val="FFFFFF"/>
                </a:solidFill>
                <a:latin typeface="Segoe UI"/>
                <a:cs typeface="Segoe UI"/>
              </a:rPr>
              <a:t>Repeated violation of the rules may result in being denied access to the work. </a:t>
            </a:r>
          </a:p>
          <a:p>
            <a:pPr algn="ctr"/>
            <a:endParaRPr lang="nl-NL" dirty="0">
              <a:solidFill>
                <a:srgbClr val="FFFFFF"/>
              </a:solidFill>
              <a:latin typeface="Segoe UI"/>
              <a:cs typeface="Segoe UI"/>
            </a:endParaRPr>
          </a:p>
          <a:p>
            <a:pPr algn="ctr"/>
            <a:r>
              <a:rPr lang="en-GB"/>
              <a:t>We are open to tips and suggestions for improvement. </a:t>
            </a:r>
          </a:p>
          <a:p>
            <a:endParaRPr lang="nl-NL" dirty="0"/>
          </a:p>
        </p:txBody>
      </p:sp>
      <p:pic>
        <p:nvPicPr>
          <p:cNvPr id="3" name="30_UK_PWN.mp3">
            <a:hlinkClick r:id="" action="ppaction://media"/>
            <a:extLst>
              <a:ext uri="{FF2B5EF4-FFF2-40B4-BE49-F238E27FC236}">
                <a16:creationId xmlns:a16="http://schemas.microsoft.com/office/drawing/2014/main" id="{158042AB-88B5-E04F-5FFE-9245860D1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B1589-D7B3-5D4E-27E2-7FD2A6CC6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5A2620-E47B-69F1-A05C-780DD745FB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Together we ensure the workplace is clean and safe</a:t>
            </a:r>
          </a:p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B75FFB-9F04-FCF8-F142-1C040E2D9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Thank you for your attention whilst watching this course. </a:t>
            </a:r>
          </a:p>
          <a:p>
            <a:r>
              <a:rPr lang="en-GB"/>
              <a:t>You will now be presented with 10 multiple-choice questions. You must score </a:t>
            </a:r>
            <a:r>
              <a:rPr lang="en-GB" b="1"/>
              <a:t>at least 7 out of 10</a:t>
            </a:r>
            <a:r>
              <a:rPr lang="en-GB"/>
              <a:t> to pass.</a:t>
            </a:r>
          </a:p>
          <a:p>
            <a:r>
              <a:rPr lang="en-GB"/>
              <a:t>Good luck with the questions. </a:t>
            </a:r>
          </a:p>
          <a:p>
            <a:endParaRPr lang="nl-NL"/>
          </a:p>
          <a:p>
            <a:pPr marL="0" indent="0">
              <a:buNone/>
            </a:pPr>
            <a:r>
              <a:rPr lang="en-GB" b="1"/>
              <a:t>We look forward to seeing you at one of our sites.</a:t>
            </a:r>
          </a:p>
          <a:p>
            <a:endParaRPr lang="nl-NL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0D1061A-0EB9-CF8A-986E-014FAA937C2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2" name="31_UK_PWN.mp3">
            <a:hlinkClick r:id="" action="ppaction://media"/>
            <a:extLst>
              <a:ext uri="{FF2B5EF4-FFF2-40B4-BE49-F238E27FC236}">
                <a16:creationId xmlns:a16="http://schemas.microsoft.com/office/drawing/2014/main" id="{CA7AA7B3-1C81-22B3-005B-9A3E8EAE6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76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068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76179AF-606F-D08B-7582-E1613998D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/>
          </p:nvPr>
        </p:nvSpPr>
        <p:spPr>
          <a:xfrm>
            <a:off x="727938" y="1438071"/>
            <a:ext cx="3398321" cy="789411"/>
          </a:xfrm>
        </p:spPr>
        <p:txBody>
          <a:bodyPr wrap="none">
            <a:spAutoFit/>
          </a:bodyPr>
          <a:lstStyle/>
          <a:p>
            <a:r>
              <a:rPr lang="en-GB" dirty="0"/>
              <a:t>Thank you for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55D98D-922F-D81A-FBF2-964A754501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/>
          </p:nvPr>
        </p:nvSpPr>
        <p:spPr>
          <a:xfrm>
            <a:off x="727938" y="2361859"/>
            <a:ext cx="3553605" cy="789411"/>
          </a:xfrm>
        </p:spPr>
        <p:txBody>
          <a:bodyPr wrap="none">
            <a:spAutoFit/>
          </a:bodyPr>
          <a:lstStyle/>
          <a:p>
            <a:r>
              <a:rPr lang="en-GB" dirty="0"/>
              <a:t>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797262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57FF29F-6FF7-8259-0484-FBD9986C97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Instructies vertaling	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8A3ADA6-7AD7-4837-B484-29585FAD6E5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In deze PowerPoint vind je de teksten die we graag willen laten vertalen. Hierbij vragen we je rekening te houden met de volgende punten:</a:t>
            </a:r>
          </a:p>
          <a:p>
            <a:pPr marL="0" indent="0">
              <a:buNone/>
            </a:pPr>
            <a:endParaRPr lang="nl-NL" dirty="0"/>
          </a:p>
          <a:p>
            <a:pPr>
              <a:lnSpc>
                <a:spcPct val="150000"/>
              </a:lnSpc>
            </a:pPr>
            <a:r>
              <a:rPr lang="en-GB"/>
              <a:t>Vertaal de teksten direct in de bestaande tekstvakken. </a:t>
            </a:r>
          </a:p>
          <a:p>
            <a:pPr>
              <a:lnSpc>
                <a:spcPct val="150000"/>
              </a:lnSpc>
            </a:pPr>
            <a:r>
              <a:rPr lang="en-GB"/>
              <a:t>Past een vertaling niet binnen het tekst vak, kies dan voor een passende alternatieve formulering. </a:t>
            </a:r>
          </a:p>
          <a:p>
            <a:pPr>
              <a:lnSpc>
                <a:spcPct val="150000"/>
              </a:lnSpc>
            </a:pPr>
            <a:r>
              <a:rPr lang="en-GB"/>
              <a:t>Is dit niet mogelijk, plaats dan een opmerking bij de betreffende slide. </a:t>
            </a:r>
          </a:p>
          <a:p>
            <a:pPr>
              <a:lnSpc>
                <a:spcPct val="150000"/>
              </a:lnSpc>
            </a:pPr>
            <a:r>
              <a:rPr lang="en-GB"/>
              <a:t>Vertaal ook de teksten in de afbeeldingen op slides 22 t/m 24, inclusief de teksten bij de iconen. </a:t>
            </a:r>
          </a:p>
          <a:p>
            <a:pPr>
              <a:lnSpc>
                <a:spcPct val="150000"/>
              </a:lnSpc>
            </a:pPr>
            <a:r>
              <a:rPr lang="en-GB"/>
              <a:t>Bij vragen of onduidelijkheden graag direct contact opnemen, zodat we het proces vlot kunnen laten verlopen.</a:t>
            </a:r>
          </a:p>
        </p:txBody>
      </p:sp>
    </p:spTree>
    <p:extLst>
      <p:ext uri="{BB962C8B-B14F-4D97-AF65-F5344CB8AC3E}">
        <p14:creationId xmlns:p14="http://schemas.microsoft.com/office/powerpoint/2010/main" val="418941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0DE01-29D7-E5DF-3AAA-FBF7869C7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D7CCFF5-AD28-CB0F-3356-B957A450FA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Why this course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FC897E-19AA-9C3B-9BF6-C689994440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b="1" dirty="0"/>
              <a:t>Clean drinking water </a:t>
            </a:r>
            <a:r>
              <a:rPr lang="en-GB" dirty="0"/>
              <a:t>is of </a:t>
            </a:r>
            <a:r>
              <a:rPr lang="en-GB" b="1" dirty="0"/>
              <a:t>vital importance</a:t>
            </a:r>
          </a:p>
          <a:p>
            <a:pPr marL="0" indent="0">
              <a:buNone/>
            </a:pPr>
            <a:endParaRPr lang="nl-NL" dirty="0"/>
          </a:p>
          <a:p>
            <a:r>
              <a:rPr lang="en-GB" dirty="0"/>
              <a:t>No fewer than 825,000 connections (households and businesses) use </a:t>
            </a:r>
            <a:r>
              <a:rPr lang="en-GB" b="1" dirty="0"/>
              <a:t>PWN water on a daily basis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nl-NL" dirty="0"/>
          </a:p>
          <a:p>
            <a:r>
              <a:rPr lang="en-GB" dirty="0"/>
              <a:t>The consequences of contamination in a (purification) plant affect a great many people.</a:t>
            </a:r>
          </a:p>
          <a:p>
            <a:endParaRPr lang="nl-NL" dirty="0"/>
          </a:p>
          <a:p>
            <a:r>
              <a:rPr lang="en-GB" dirty="0"/>
              <a:t>Applying hygienic working practices is an </a:t>
            </a:r>
            <a:r>
              <a:rPr lang="en-GB" b="1" dirty="0"/>
              <a:t>absolute necessity</a:t>
            </a:r>
            <a:r>
              <a:rPr lang="en-GB" dirty="0"/>
              <a:t>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9164882C-01DB-E01B-27B5-5BC6026CBEC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03_UK_PWN.mp3">
            <a:hlinkClick r:id="" action="ppaction://media"/>
            <a:extLst>
              <a:ext uri="{FF2B5EF4-FFF2-40B4-BE49-F238E27FC236}">
                <a16:creationId xmlns:a16="http://schemas.microsoft.com/office/drawing/2014/main" id="{DB5FFD00-B4E9-8B12-B098-3D728E80AF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3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6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B4E26-2469-9EBA-C0F0-EAE9401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289D47E-8A17-3612-9EC7-10D2B203A4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How can drinking water become contaminated?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5C461E5-111F-B6EE-91D5-3567E3BF7A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Chemical:</a:t>
            </a:r>
          </a:p>
          <a:p>
            <a:pPr>
              <a:buFontTx/>
              <a:buChar char="-"/>
            </a:pPr>
            <a:r>
              <a:rPr lang="en-GB" dirty="0"/>
              <a:t>By discharging into the intake water</a:t>
            </a:r>
          </a:p>
          <a:p>
            <a:pPr>
              <a:buFontTx/>
              <a:buChar char="-"/>
            </a:pPr>
            <a:r>
              <a:rPr lang="en-GB" dirty="0"/>
              <a:t>Chemical contamination</a:t>
            </a:r>
          </a:p>
          <a:p>
            <a:pPr>
              <a:buFontTx/>
              <a:buChar char="-"/>
            </a:pPr>
            <a:r>
              <a:rPr lang="en-GB" dirty="0"/>
              <a:t>Oil leaking from pumps</a:t>
            </a:r>
          </a:p>
          <a:p>
            <a:pPr>
              <a:buFontTx/>
              <a:buChar char="-"/>
            </a:pPr>
            <a:r>
              <a:rPr lang="en-GB" dirty="0"/>
              <a:t>Using unclean materials</a:t>
            </a:r>
          </a:p>
          <a:p>
            <a:pPr>
              <a:buFontTx/>
              <a:buChar char="-"/>
            </a:pPr>
            <a:r>
              <a:rPr lang="en-GB" dirty="0"/>
              <a:t>By placing tools, materials and/or equipment in open installations and/or pipe sections</a:t>
            </a:r>
          </a:p>
          <a:p>
            <a:r>
              <a:rPr lang="en-GB" b="1" dirty="0"/>
              <a:t>Biological</a:t>
            </a:r>
          </a:p>
          <a:p>
            <a:pPr>
              <a:buFontTx/>
              <a:buChar char="-"/>
            </a:pPr>
            <a:r>
              <a:rPr lang="en-GB" dirty="0"/>
              <a:t>Due to the intrusion of pests</a:t>
            </a:r>
          </a:p>
          <a:p>
            <a:pPr>
              <a:buFontTx/>
              <a:buChar char="-"/>
            </a:pPr>
            <a:r>
              <a:rPr lang="en-GB" dirty="0"/>
              <a:t>Dirty water</a:t>
            </a:r>
          </a:p>
          <a:p>
            <a:r>
              <a:rPr lang="en-GB" b="1" dirty="0"/>
              <a:t>Microbiological</a:t>
            </a:r>
          </a:p>
          <a:p>
            <a:pPr>
              <a:buFontTx/>
              <a:buChar char="-"/>
            </a:pPr>
            <a:r>
              <a:rPr lang="en-GB" dirty="0"/>
              <a:t>Contaminated water ingress (can look clean)</a:t>
            </a:r>
          </a:p>
          <a:p>
            <a:pPr>
              <a:buFontTx/>
              <a:buChar char="-"/>
            </a:pPr>
            <a:r>
              <a:rPr lang="en-GB" dirty="0"/>
              <a:t>Failing to apply hygienic working practices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6AF7C514-1DDD-5FBA-415C-5A6E17D955D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04_UK_PWN.mp3">
            <a:hlinkClick r:id="" action="ppaction://media"/>
            <a:extLst>
              <a:ext uri="{FF2B5EF4-FFF2-40B4-BE49-F238E27FC236}">
                <a16:creationId xmlns:a16="http://schemas.microsoft.com/office/drawing/2014/main" id="{64BF2C68-254A-28D1-467A-0B8D3DB49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9DD2B1C-F0A9-0363-DC00-7413E094F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/>
              <a:t>Contamination can be </a:t>
            </a:r>
            <a:r>
              <a:rPr lang="en-GB" b="1"/>
              <a:t>chemical, biological or microbiological </a:t>
            </a:r>
            <a:r>
              <a:rPr lang="en-GB"/>
              <a:t> </a:t>
            </a:r>
          </a:p>
          <a:p>
            <a:endParaRPr lang="nl-NL"/>
          </a:p>
          <a:p>
            <a:r>
              <a:rPr lang="en-GB"/>
              <a:t>This course is about </a:t>
            </a:r>
            <a:r>
              <a:rPr lang="en-GB" b="1"/>
              <a:t>microbiological contamination</a:t>
            </a:r>
            <a:r>
              <a:rPr lang="en-GB"/>
              <a:t>. </a:t>
            </a:r>
          </a:p>
          <a:p>
            <a:endParaRPr lang="nl-NL"/>
          </a:p>
          <a:p>
            <a:r>
              <a:rPr lang="en-GB" b="1"/>
              <a:t>Apply hygienic working practices </a:t>
            </a:r>
            <a:r>
              <a:rPr lang="en-GB"/>
              <a:t>and prevent problems for hundreds of thousands of people. </a:t>
            </a:r>
          </a:p>
        </p:txBody>
      </p:sp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4104EFD3-D790-4BC6-F585-E54EE5EE0395}"/>
              </a:ext>
            </a:extLst>
          </p:cNvPr>
          <p:cNvSpPr txBox="1">
            <a:spLocks/>
          </p:cNvSpPr>
          <p:nvPr/>
        </p:nvSpPr>
        <p:spPr>
          <a:xfrm rot="21418735">
            <a:off x="8150575" y="4890037"/>
            <a:ext cx="3134760" cy="1721073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>
                <a:solidFill>
                  <a:schemeClr val="bg1"/>
                </a:solidFill>
              </a:rPr>
              <a:t>What doesn't go in, </a:t>
            </a:r>
            <a:r>
              <a:rPr lang="en-GB" b="1">
                <a:solidFill>
                  <a:schemeClr val="bg1"/>
                </a:solidFill>
              </a:rPr>
              <a:t>doesn't have to be taken out</a:t>
            </a:r>
          </a:p>
        </p:txBody>
      </p:sp>
      <p:pic>
        <p:nvPicPr>
          <p:cNvPr id="3" name="05_UK_PWN.mp3">
            <a:hlinkClick r:id="" action="ppaction://media"/>
            <a:extLst>
              <a:ext uri="{FF2B5EF4-FFF2-40B4-BE49-F238E27FC236}">
                <a16:creationId xmlns:a16="http://schemas.microsoft.com/office/drawing/2014/main" id="{91EDA82D-FA83-302D-BC8B-5DC606FC72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FE7F5-1DCD-6E80-C4EF-7663BA467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38F9C5E-8810-A0A3-3FCC-C0F719DA42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Company rules at our sites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6034F5-DD02-6FD9-87B6-A4AE7D77B7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Segoe UI"/>
                <a:cs typeface="Segoe UI"/>
              </a:rPr>
              <a:t>Use access passes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Do not enter when you carry a (contagious) disease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Personal hygiene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Do not eat, drink or smoke during work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Adhere to hygiene zoning rules</a:t>
            </a:r>
          </a:p>
          <a:p>
            <a:pPr marL="342900" indent="-342900">
              <a:buAutoNum type="arabicPeriod"/>
            </a:pPr>
            <a:r>
              <a:rPr lang="en-GB" dirty="0">
                <a:latin typeface="Segoe UI"/>
                <a:cs typeface="Segoe UI"/>
              </a:rPr>
              <a:t>Use of </a:t>
            </a:r>
            <a:r>
              <a:rPr lang="en-GB" dirty="0">
                <a:solidFill>
                  <a:srgbClr val="242424"/>
                </a:solidFill>
                <a:highlight>
                  <a:srgbClr val="FFFFFF"/>
                </a:highlight>
                <a:latin typeface="Segoe UI"/>
                <a:cs typeface="Segoe UI"/>
              </a:rPr>
              <a:t>disinfectant is mandatory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Wear clean boots and clothing</a:t>
            </a:r>
          </a:p>
          <a:p>
            <a:pPr marL="342900" indent="-342900">
              <a:buAutoNum type="arabicPeriod"/>
            </a:pPr>
            <a:r>
              <a:rPr lang="en-GB" dirty="0">
                <a:latin typeface="Segoe UI"/>
                <a:cs typeface="Segoe UI"/>
              </a:rPr>
              <a:t>Use clean tools brushed with </a:t>
            </a:r>
            <a:r>
              <a:rPr lang="en-GB" dirty="0">
                <a:solidFill>
                  <a:srgbClr val="242424"/>
                </a:solidFill>
                <a:latin typeface="Segoe UI"/>
                <a:cs typeface="Segoe UI"/>
              </a:rPr>
              <a:t>disinfectant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Use PWN-approved equipment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 work plan and work permit is mandatory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Disinfect where necessary</a:t>
            </a:r>
          </a:p>
          <a:p>
            <a:pPr marL="342900" indent="-342900">
              <a:buFont typeface="+mj-lt"/>
              <a:buAutoNum type="arabicPeriod"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342900" indent="-342900">
              <a:buFont typeface="+mj-lt"/>
              <a:buAutoNum type="arabicPeriod"/>
            </a:pPr>
            <a:endParaRPr lang="nl-NL" b="1" dirty="0"/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B081C159-1578-16A9-8350-1CCF56E1DA6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" r="3613"/>
          <a:stretch>
            <a:fillRect/>
          </a:stretch>
        </p:blipFill>
        <p:spPr>
          <a:xfrm>
            <a:off x="7850909" y="538120"/>
            <a:ext cx="3863089" cy="5781760"/>
          </a:xfrm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AD9F4A99-C434-5F7B-1810-2355539E605A}"/>
              </a:ext>
            </a:extLst>
          </p:cNvPr>
          <p:cNvSpPr txBox="1"/>
          <p:nvPr/>
        </p:nvSpPr>
        <p:spPr>
          <a:xfrm>
            <a:off x="9093199" y="2404533"/>
            <a:ext cx="137409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Safety</a:t>
            </a:r>
          </a:p>
          <a:p>
            <a:r>
              <a:rPr lang="en-GB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Always</a:t>
            </a:r>
          </a:p>
          <a:p>
            <a:r>
              <a:rPr lang="en-GB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comes</a:t>
            </a:r>
          </a:p>
          <a:p>
            <a:r>
              <a:rPr lang="en-GB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first!</a:t>
            </a:r>
          </a:p>
        </p:txBody>
      </p:sp>
      <p:pic>
        <p:nvPicPr>
          <p:cNvPr id="4" name="06_UK_PWN.mp3">
            <a:hlinkClick r:id="" action="ppaction://media"/>
            <a:extLst>
              <a:ext uri="{FF2B5EF4-FFF2-40B4-BE49-F238E27FC236}">
                <a16:creationId xmlns:a16="http://schemas.microsoft.com/office/drawing/2014/main" id="{CD3893F7-63F4-27A6-230A-8F79D3BFAD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3D2E1-F73C-AA03-93DE-3DDD05084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E2C9ED1-7F49-913C-733A-907DF58CE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Company rules for infiltration areas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506ACD-5701-92B2-7021-C2E8D1404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 b="1"/>
              <a:t>Prevent </a:t>
            </a:r>
            <a:r>
              <a:rPr lang="en-GB"/>
              <a:t>soil contamination</a:t>
            </a:r>
          </a:p>
          <a:p>
            <a:r>
              <a:rPr lang="en-GB"/>
              <a:t>Do not place materials and tools </a:t>
            </a:r>
            <a:r>
              <a:rPr lang="en-GB" b="1"/>
              <a:t>directly on the ground</a:t>
            </a:r>
          </a:p>
          <a:p>
            <a:r>
              <a:rPr lang="en-GB">
                <a:latin typeface="Segoe UI"/>
                <a:cs typeface="Segoe UI"/>
              </a:rPr>
              <a:t>Prevent sand, soil and dirt from entering </a:t>
            </a:r>
            <a:r>
              <a:rPr lang="en-GB" b="1">
                <a:latin typeface="Segoe UI"/>
                <a:cs typeface="Segoe UI"/>
              </a:rPr>
              <a:t>reclaimed water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9425BA9-1505-3BD1-F5E9-55EA7992FD5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2" r="27712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sp>
        <p:nvSpPr>
          <p:cNvPr id="4" name="Tijdelijke aanduiding voor tekst 8">
            <a:extLst>
              <a:ext uri="{FF2B5EF4-FFF2-40B4-BE49-F238E27FC236}">
                <a16:creationId xmlns:a16="http://schemas.microsoft.com/office/drawing/2014/main" id="{3A80E326-7BE4-5616-4B87-DA05A31B9BF4}"/>
              </a:ext>
            </a:extLst>
          </p:cNvPr>
          <p:cNvSpPr txBox="1">
            <a:spLocks/>
          </p:cNvSpPr>
          <p:nvPr/>
        </p:nvSpPr>
        <p:spPr>
          <a:xfrm rot="182360">
            <a:off x="6536307" y="3938755"/>
            <a:ext cx="3475640" cy="1721073"/>
          </a:xfrm>
          <a:prstGeom prst="rect">
            <a:avLst/>
          </a:prstGeom>
          <a:solidFill>
            <a:schemeClr val="accent2"/>
          </a:solidFill>
          <a:effectLst/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>
                <a:solidFill>
                  <a:schemeClr val="bg1"/>
                </a:solidFill>
              </a:rPr>
              <a:t>Take no risks whatsoever, </a:t>
            </a:r>
            <a:r>
              <a:rPr lang="en-GB">
                <a:solidFill>
                  <a:schemeClr val="bg1"/>
                </a:solidFill>
              </a:rPr>
              <a:t>when it comes to </a:t>
            </a:r>
            <a:r>
              <a:rPr lang="en-GB" b="1">
                <a:solidFill>
                  <a:schemeClr val="bg1"/>
                </a:solidFill>
              </a:rPr>
              <a:t>drinking water</a:t>
            </a:r>
            <a:r>
              <a:rPr lang="en-GB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07_UK_PWN.mp3">
            <a:hlinkClick r:id="" action="ppaction://media"/>
            <a:extLst>
              <a:ext uri="{FF2B5EF4-FFF2-40B4-BE49-F238E27FC236}">
                <a16:creationId xmlns:a16="http://schemas.microsoft.com/office/drawing/2014/main" id="{B3AB21B6-B580-75FF-5CA0-BD9C0754A5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128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A00F9A1-C971-73A8-8696-C5CE71827C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Work plan and work permits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AD8F50-7206-8BA0-80F6-F28353DB3B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>
                <a:latin typeface="Segoe UI"/>
                <a:cs typeface="Segoe UI"/>
              </a:rPr>
              <a:t>A work permit is required at all times. The permit must be fully completed and signed.</a:t>
            </a:r>
          </a:p>
          <a:p>
            <a:r>
              <a:rPr lang="en-GB">
                <a:latin typeface="Segoe UI"/>
                <a:cs typeface="Segoe UI"/>
              </a:rPr>
              <a:t>We assess the need for a work plan for each job.</a:t>
            </a:r>
          </a:p>
          <a:p>
            <a:r>
              <a:rPr lang="en-GB"/>
              <a:t>The work plan states, for example: </a:t>
            </a:r>
          </a:p>
          <a:p>
            <a:pPr>
              <a:buFontTx/>
              <a:buChar char="-"/>
            </a:pPr>
            <a:r>
              <a:rPr lang="en-GB"/>
              <a:t>A general description of the activities</a:t>
            </a:r>
          </a:p>
          <a:p>
            <a:pPr>
              <a:buFontTx/>
              <a:buChar char="-"/>
            </a:pPr>
            <a:r>
              <a:rPr lang="en-GB"/>
              <a:t>The relationship with other activities</a:t>
            </a:r>
          </a:p>
          <a:p>
            <a:pPr>
              <a:buFontTx/>
              <a:buChar char="-"/>
            </a:pPr>
            <a:r>
              <a:rPr lang="en-GB"/>
              <a:t>Any points of attention and consequences</a:t>
            </a:r>
          </a:p>
          <a:p>
            <a:pPr>
              <a:buFontTx/>
              <a:buChar char="-"/>
            </a:pPr>
            <a:r>
              <a:rPr lang="en-GB"/>
              <a:t>A step-by-step plan, including disinfection plan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01C7086E-E529-AE1F-E210-33576907AC9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" b="1996"/>
          <a:stretch>
            <a:fillRect/>
          </a:stretch>
        </p:blipFill>
        <p:spPr>
          <a:prstGeom prst="round2DiagRect">
            <a:avLst>
              <a:gd name="adj1" fmla="val 11751"/>
              <a:gd name="adj2" fmla="val 3248"/>
            </a:avLst>
          </a:prstGeom>
          <a:solidFill>
            <a:srgbClr val="ECF2F5"/>
          </a:solidFill>
        </p:spPr>
      </p:pic>
      <p:pic>
        <p:nvPicPr>
          <p:cNvPr id="4" name="08_UK_PWN.mp3">
            <a:hlinkClick r:id="" action="ppaction://media"/>
            <a:extLst>
              <a:ext uri="{FF2B5EF4-FFF2-40B4-BE49-F238E27FC236}">
                <a16:creationId xmlns:a16="http://schemas.microsoft.com/office/drawing/2014/main" id="{4979559A-3029-6648-BC02-8F8223D169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62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3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PWN">
      <a:dk1>
        <a:srgbClr val="005EAA"/>
      </a:dk1>
      <a:lt1>
        <a:srgbClr val="FFFFFF"/>
      </a:lt1>
      <a:dk2>
        <a:srgbClr val="5EA42F"/>
      </a:dk2>
      <a:lt2>
        <a:srgbClr val="ECF2F5"/>
      </a:lt2>
      <a:accent1>
        <a:srgbClr val="005EAA"/>
      </a:accent1>
      <a:accent2>
        <a:srgbClr val="5EA42F"/>
      </a:accent2>
      <a:accent3>
        <a:srgbClr val="A76500"/>
      </a:accent3>
      <a:accent4>
        <a:srgbClr val="ECF2F5"/>
      </a:accent4>
      <a:accent5>
        <a:srgbClr val="A91E5A"/>
      </a:accent5>
      <a:accent6>
        <a:srgbClr val="F39400"/>
      </a:accent6>
      <a:hlink>
        <a:srgbClr val="005EAA"/>
      </a:hlink>
      <a:folHlink>
        <a:srgbClr val="005EAA"/>
      </a:folHlink>
    </a:clrScheme>
    <a:fontScheme name="Aangepast 4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60519_PWN_elearning_sjabloon_DEF" id="{1AEEA702-736B-4A3B-911B-C5AAACB3CA30}" vid="{67CDD8BE-4B94-4FF3-9C2F-45789E5663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9ABD2DD55CE8428D16298F05C685E6" ma:contentTypeVersion="19" ma:contentTypeDescription="Create a new document." ma:contentTypeScope="" ma:versionID="0e9c818077da5cdb8d9d27ac5f6293c5">
  <xsd:schema xmlns:xsd="http://www.w3.org/2001/XMLSchema" xmlns:xs="http://www.w3.org/2001/XMLSchema" xmlns:p="http://schemas.microsoft.com/office/2006/metadata/properties" xmlns:ns2="6c77377b-06ca-4507-a5fd-a6eb8621f8f4" xmlns:ns3="57fc9042-7ad7-43d3-895f-60184452fc7e" xmlns:ns4="d173a5f2-fe4f-4403-821c-1c523b0cf162" targetNamespace="http://schemas.microsoft.com/office/2006/metadata/properties" ma:root="true" ma:fieldsID="2b5a1f061b4911a0211bc8757b0c6191" ns2:_="" ns3:_="" ns4:_="">
    <xsd:import namespace="6c77377b-06ca-4507-a5fd-a6eb8621f8f4"/>
    <xsd:import namespace="57fc9042-7ad7-43d3-895f-60184452fc7e"/>
    <xsd:import namespace="d173a5f2-fe4f-4403-821c-1c523b0cf162"/>
    <xsd:element name="properties">
      <xsd:complexType>
        <xsd:sequence>
          <xsd:element name="documentManagement">
            <xsd:complexType>
              <xsd:all>
                <xsd:element ref="ns2:MediaServiceKeyPoints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  <xsd:element ref="ns2:MediaServiceLocation" minOccurs="0"/>
                <xsd:element ref="ns2:StatusWijzigin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7377b-06ca-4507-a5fd-a6eb8621f8f4" elementFormDefault="qualified">
    <xsd:import namespace="http://schemas.microsoft.com/office/2006/documentManagement/types"/>
    <xsd:import namespace="http://schemas.microsoft.com/office/infopath/2007/PartnerControls"/>
    <xsd:element name="MediaServiceKeyPoints" ma:index="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204313e-323e-441f-8e10-f5402b0ff3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StatusWijziging" ma:index="28" nillable="true" ma:displayName="Status Wijziging" ma:format="Dropdown" ma:internalName="StatusWijziging">
      <xsd:simpleType>
        <xsd:restriction base="dms:Choice">
          <xsd:enumeration value="Akkoord"/>
          <xsd:enumeration value="Ter goedkeuring"/>
          <xsd:enumeration value="Ter informatie"/>
          <xsd:enumeration value="Niet akkoord"/>
        </xsd:restriction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c9042-7ad7-43d3-895f-60184452fc7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3a5f2-fe4f-4403-821c-1c523b0cf16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99ae0950-3ead-4c7f-a27d-557ed9aee1ae}" ma:internalName="TaxCatchAll" ma:showField="CatchAllData" ma:web="57fc9042-7ad7-43d3-895f-60184452fc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173a5f2-fe4f-4403-821c-1c523b0cf162" xsi:nil="true"/>
    <lcf76f155ced4ddcb4097134ff3c332f xmlns="6c77377b-06ca-4507-a5fd-a6eb8621f8f4">
      <Terms xmlns="http://schemas.microsoft.com/office/infopath/2007/PartnerControls"/>
    </lcf76f155ced4ddcb4097134ff3c332f>
    <StatusWijziging xmlns="6c77377b-06ca-4507-a5fd-a6eb8621f8f4" xsi:nil="true"/>
    <_dlc_DocId xmlns="57fc9042-7ad7-43d3-895f-60184452fc7e">PWN01380-350502353-31644</_dlc_DocId>
    <_dlc_DocIdUrl xmlns="57fc9042-7ad7-43d3-895f-60184452fc7e">
      <Url>https://pwnkia.sharepoint.com/sites/prj-pwn01380/_layouts/15/DocIdRedir.aspx?ID=PWN01380-350502353-31644</Url>
      <Description>PWN01380-350502353-31644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70F04A0-D6E8-4E5C-8EE6-9175189B8C05}"/>
</file>

<file path=customXml/itemProps2.xml><?xml version="1.0" encoding="utf-8"?>
<ds:datastoreItem xmlns:ds="http://schemas.openxmlformats.org/officeDocument/2006/customXml" ds:itemID="{2EDE760C-610C-4F00-9CD8-7F65985A1496}">
  <ds:schemaRefs>
    <ds:schemaRef ds:uri="7cce10ea-fbd3-4c68-b482-22d2e2347836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18e7d74-2e7f-4cf2-a442-065c2194cf2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B74615A-FCBE-4EF8-A7C3-85F2158A52F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B2CD242-B0CA-459A-89DA-9D6D6D2C665F}"/>
</file>

<file path=docProps/app.xml><?xml version="1.0" encoding="utf-8"?>
<Properties xmlns="http://schemas.openxmlformats.org/officeDocument/2006/extended-properties" xmlns:vt="http://schemas.openxmlformats.org/officeDocument/2006/docPropsVTypes">
  <Template>260519_PWN_elearning_v1</Template>
  <TotalTime>2245</TotalTime>
  <Words>2130</Words>
  <Application>Microsoft Office PowerPoint</Application>
  <PresentationFormat>Widescreen</PresentationFormat>
  <Paragraphs>329</Paragraphs>
  <Slides>34</Slides>
  <Notes>33</Notes>
  <HiddenSlides>0</HiddenSlides>
  <MMClips>29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Kantoorthema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Buro Dirigo | Kitty van der Veen</dc:creator>
  <cp:lastModifiedBy>Buro Dirigo | Kitty van der Veen</cp:lastModifiedBy>
  <cp:revision>108</cp:revision>
  <dcterms:created xsi:type="dcterms:W3CDTF">2026-05-19T12:25:56Z</dcterms:created>
  <dcterms:modified xsi:type="dcterms:W3CDTF">2026-06-24T10:41:29Z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0x0101006A9ABD2DD55CE8428D16298F05C685E6</vt:lpwstr>
  </property>
  <property fmtid="{D5CDD505-2E9C-101B-9397-08002B2CF9AE}" pid="3" name="MediaServiceImageTags">
    <vt:lpwstr/>
  </property>
  <property fmtid="{D5CDD505-2E9C-101B-9397-08002B2CF9AE}" pid="4" name="MSIP_Label_d777f3bd-e355-47d4-b167-e3302236dbc2_Enabled">
    <vt:lpwstr>true</vt:lpwstr>
  </property>
  <property fmtid="{D5CDD505-2E9C-101B-9397-08002B2CF9AE}" pid="5" name="MSIP_Label_d777f3bd-e355-47d4-b167-e3302236dbc2_SetDate">
    <vt:lpwstr>2025-07-22T09:59:45Z</vt:lpwstr>
  </property>
  <property fmtid="{D5CDD505-2E9C-101B-9397-08002B2CF9AE}" pid="6" name="MSIP_Label_d777f3bd-e355-47d4-b167-e3302236dbc2_Method">
    <vt:lpwstr>Standard</vt:lpwstr>
  </property>
  <property fmtid="{D5CDD505-2E9C-101B-9397-08002B2CF9AE}" pid="7" name="MSIP_Label_d777f3bd-e355-47d4-b167-e3302236dbc2_Name">
    <vt:lpwstr>Ketenvertrouwelijk</vt:lpwstr>
  </property>
  <property fmtid="{D5CDD505-2E9C-101B-9397-08002B2CF9AE}" pid="8" name="MSIP_Label_d777f3bd-e355-47d4-b167-e3302236dbc2_SiteId">
    <vt:lpwstr>55fa1a18-7257-4a01-ba69-b5023cc47f9a</vt:lpwstr>
  </property>
  <property fmtid="{D5CDD505-2E9C-101B-9397-08002B2CF9AE}" pid="9" name="MSIP_Label_d777f3bd-e355-47d4-b167-e3302236dbc2_ActionId">
    <vt:lpwstr>44cdc2fc-d658-4098-9066-5af5e8b59882</vt:lpwstr>
  </property>
  <property fmtid="{D5CDD505-2E9C-101B-9397-08002B2CF9AE}" pid="10" name="MSIP_Label_d777f3bd-e355-47d4-b167-e3302236dbc2_ContentBits">
    <vt:lpwstr>0</vt:lpwstr>
  </property>
  <property fmtid="{D5CDD505-2E9C-101B-9397-08002B2CF9AE}" pid="11" name="MSIP_Label_d777f3bd-e355-47d4-b167-e3302236dbc2_Tag">
    <vt:lpwstr>10, 3, 0, 2</vt:lpwstr>
  </property>
  <property fmtid="{D5CDD505-2E9C-101B-9397-08002B2CF9AE}" pid="12" name="_dlc_DocIdItemGuid">
    <vt:lpwstr>f623e9ba-683d-4674-a7e6-71ec0c3dc9e6</vt:lpwstr>
  </property>
</Properties>
</file>